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98A831-5471-43A0-8511-B460887A2B79}" v="13" dt="2021-07-22T12:58:11.60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800FB046-8742-43AE-A7C8-EA77C46A2530}"/>
    <pc:docChg chg="modSld">
      <pc:chgData name="Marieke Drabbe" userId="S::m.drabbe@helicon.nl::b9b1a049-6b87-453c-9d4e-1b3ea0ffd634" providerId="AD" clId="Web-{800FB046-8742-43AE-A7C8-EA77C46A2530}" dt="2019-05-16T11:57:16.800" v="29" actId="20577"/>
      <pc:docMkLst>
        <pc:docMk/>
      </pc:docMkLst>
      <pc:sldChg chg="modSp">
        <pc:chgData name="Marieke Drabbe" userId="S::m.drabbe@helicon.nl::b9b1a049-6b87-453c-9d4e-1b3ea0ffd634" providerId="AD" clId="Web-{800FB046-8742-43AE-A7C8-EA77C46A2530}" dt="2019-05-16T11:57:12.363" v="25" actId="20577"/>
        <pc:sldMkLst>
          <pc:docMk/>
          <pc:sldMk cId="83892022" sldId="260"/>
        </pc:sldMkLst>
        <pc:spChg chg="mod">
          <ac:chgData name="Marieke Drabbe" userId="S::m.drabbe@helicon.nl::b9b1a049-6b87-453c-9d4e-1b3ea0ffd634" providerId="AD" clId="Web-{800FB046-8742-43AE-A7C8-EA77C46A2530}" dt="2019-05-16T11:57:10.035" v="21" actId="20577"/>
          <ac:spMkLst>
            <pc:docMk/>
            <pc:sldMk cId="83892022" sldId="260"/>
            <ac:spMk id="10" creationId="{00000000-0000-0000-0000-000000000000}"/>
          </ac:spMkLst>
        </pc:spChg>
        <pc:spChg chg="mod">
          <ac:chgData name="Marieke Drabbe" userId="S::m.drabbe@helicon.nl::b9b1a049-6b87-453c-9d4e-1b3ea0ffd634" providerId="AD" clId="Web-{800FB046-8742-43AE-A7C8-EA77C46A2530}" dt="2019-05-16T11:57:12.363" v="25" actId="20577"/>
          <ac:spMkLst>
            <pc:docMk/>
            <pc:sldMk cId="83892022" sldId="260"/>
            <ac:spMk id="12" creationId="{00000000-0000-0000-0000-000000000000}"/>
          </ac:spMkLst>
        </pc:spChg>
      </pc:sldChg>
      <pc:sldChg chg="modSp">
        <pc:chgData name="Marieke Drabbe" userId="S::m.drabbe@helicon.nl::b9b1a049-6b87-453c-9d4e-1b3ea0ffd634" providerId="AD" clId="Web-{800FB046-8742-43AE-A7C8-EA77C46A2530}" dt="2019-05-16T11:57:15.972" v="28" actId="20577"/>
        <pc:sldMkLst>
          <pc:docMk/>
          <pc:sldMk cId="2446642812" sldId="264"/>
        </pc:sldMkLst>
        <pc:spChg chg="mod">
          <ac:chgData name="Marieke Drabbe" userId="S::m.drabbe@helicon.nl::b9b1a049-6b87-453c-9d4e-1b3ea0ffd634" providerId="AD" clId="Web-{800FB046-8742-43AE-A7C8-EA77C46A2530}" dt="2019-05-16T11:57:15.972" v="28" actId="20577"/>
          <ac:spMkLst>
            <pc:docMk/>
            <pc:sldMk cId="2446642812" sldId="264"/>
            <ac:spMk id="8" creationId="{00000000-0000-0000-0000-000000000000}"/>
          </ac:spMkLst>
        </pc:spChg>
      </pc:sldChg>
      <pc:sldChg chg="modSp">
        <pc:chgData name="Marieke Drabbe" userId="S::m.drabbe@helicon.nl::b9b1a049-6b87-453c-9d4e-1b3ea0ffd634" providerId="AD" clId="Web-{800FB046-8742-43AE-A7C8-EA77C46A2530}" dt="2019-05-16T11:56:51.925" v="2" actId="20577"/>
        <pc:sldMkLst>
          <pc:docMk/>
          <pc:sldMk cId="2052387474" sldId="265"/>
        </pc:sldMkLst>
        <pc:spChg chg="mod">
          <ac:chgData name="Marieke Drabbe" userId="S::m.drabbe@helicon.nl::b9b1a049-6b87-453c-9d4e-1b3ea0ffd634" providerId="AD" clId="Web-{800FB046-8742-43AE-A7C8-EA77C46A2530}" dt="2019-05-16T11:56:51.925" v="2" actId="20577"/>
          <ac:spMkLst>
            <pc:docMk/>
            <pc:sldMk cId="2052387474" sldId="265"/>
            <ac:spMk id="17" creationId="{00000000-0000-0000-0000-000000000000}"/>
          </ac:spMkLst>
        </pc:spChg>
      </pc:sldChg>
    </pc:docChg>
  </pc:docChgLst>
  <pc:docChgLst>
    <pc:chgData name="Marieke Drabbe" userId="b9b1a049-6b87-453c-9d4e-1b3ea0ffd634" providerId="ADAL" clId="{058F2A2E-2723-4A44-ACCB-BE731671354A}"/>
    <pc:docChg chg="custSel addSld delSld modSld modSection">
      <pc:chgData name="Marieke Drabbe" userId="b9b1a049-6b87-453c-9d4e-1b3ea0ffd634" providerId="ADAL" clId="{058F2A2E-2723-4A44-ACCB-BE731671354A}" dt="2020-07-10T13:52:18.993" v="58" actId="1076"/>
      <pc:docMkLst>
        <pc:docMk/>
      </pc:docMkLst>
      <pc:sldChg chg="modSp mod">
        <pc:chgData name="Marieke Drabbe" userId="b9b1a049-6b87-453c-9d4e-1b3ea0ffd634" providerId="ADAL" clId="{058F2A2E-2723-4A44-ACCB-BE731671354A}" dt="2020-07-10T13:52:18.993" v="58" actId="1076"/>
        <pc:sldMkLst>
          <pc:docMk/>
          <pc:sldMk cId="83892022" sldId="260"/>
        </pc:sldMkLst>
        <pc:spChg chg="mod">
          <ac:chgData name="Marieke Drabbe" userId="b9b1a049-6b87-453c-9d4e-1b3ea0ffd634" providerId="ADAL" clId="{058F2A2E-2723-4A44-ACCB-BE731671354A}" dt="2020-07-10T13:52:17.829" v="57" actId="14100"/>
          <ac:spMkLst>
            <pc:docMk/>
            <pc:sldMk cId="83892022" sldId="260"/>
            <ac:spMk id="10" creationId="{00000000-0000-0000-0000-000000000000}"/>
          </ac:spMkLst>
        </pc:spChg>
        <pc:spChg chg="mod">
          <ac:chgData name="Marieke Drabbe" userId="b9b1a049-6b87-453c-9d4e-1b3ea0ffd634" providerId="ADAL" clId="{058F2A2E-2723-4A44-ACCB-BE731671354A}" dt="2020-07-10T13:52:15.883" v="56" actId="14100"/>
          <ac:spMkLst>
            <pc:docMk/>
            <pc:sldMk cId="83892022" sldId="260"/>
            <ac:spMk id="12" creationId="{00000000-0000-0000-0000-000000000000}"/>
          </ac:spMkLst>
        </pc:spChg>
        <pc:picChg chg="mod">
          <ac:chgData name="Marieke Drabbe" userId="b9b1a049-6b87-453c-9d4e-1b3ea0ffd634" providerId="ADAL" clId="{058F2A2E-2723-4A44-ACCB-BE731671354A}" dt="2020-07-10T13:52:18.993" v="58" actId="1076"/>
          <ac:picMkLst>
            <pc:docMk/>
            <pc:sldMk cId="83892022" sldId="260"/>
            <ac:picMk id="14" creationId="{00000000-0000-0000-0000-000000000000}"/>
          </ac:picMkLst>
        </pc:picChg>
      </pc:sldChg>
      <pc:sldChg chg="modSp mod">
        <pc:chgData name="Marieke Drabbe" userId="b9b1a049-6b87-453c-9d4e-1b3ea0ffd634" providerId="ADAL" clId="{058F2A2E-2723-4A44-ACCB-BE731671354A}" dt="2020-07-02T14:30:29.115" v="53" actId="20577"/>
        <pc:sldMkLst>
          <pc:docMk/>
          <pc:sldMk cId="1752962136" sldId="263"/>
        </pc:sldMkLst>
        <pc:spChg chg="mod">
          <ac:chgData name="Marieke Drabbe" userId="b9b1a049-6b87-453c-9d4e-1b3ea0ffd634" providerId="ADAL" clId="{058F2A2E-2723-4A44-ACCB-BE731671354A}" dt="2020-07-02T14:30:29.115" v="53" actId="20577"/>
          <ac:spMkLst>
            <pc:docMk/>
            <pc:sldMk cId="1752962136" sldId="263"/>
            <ac:spMk id="8" creationId="{00000000-0000-0000-0000-000000000000}"/>
          </ac:spMkLst>
        </pc:spChg>
      </pc:sldChg>
      <pc:sldChg chg="modSp add del mod">
        <pc:chgData name="Marieke Drabbe" userId="b9b1a049-6b87-453c-9d4e-1b3ea0ffd634" providerId="ADAL" clId="{058F2A2E-2723-4A44-ACCB-BE731671354A}" dt="2020-07-02T14:30:23.999" v="42"/>
        <pc:sldMkLst>
          <pc:docMk/>
          <pc:sldMk cId="2429038155" sldId="268"/>
        </pc:sldMkLst>
        <pc:spChg chg="mod">
          <ac:chgData name="Marieke Drabbe" userId="b9b1a049-6b87-453c-9d4e-1b3ea0ffd634" providerId="ADAL" clId="{058F2A2E-2723-4A44-ACCB-BE731671354A}" dt="2020-07-02T14:26:40.649" v="21" actId="20577"/>
          <ac:spMkLst>
            <pc:docMk/>
            <pc:sldMk cId="2429038155" sldId="268"/>
            <ac:spMk id="2" creationId="{00000000-0000-0000-0000-000000000000}"/>
          </ac:spMkLst>
        </pc:spChg>
        <pc:spChg chg="mod">
          <ac:chgData name="Marieke Drabbe" userId="b9b1a049-6b87-453c-9d4e-1b3ea0ffd634" providerId="ADAL" clId="{058F2A2E-2723-4A44-ACCB-BE731671354A}" dt="2020-07-02T14:26:45.714" v="40" actId="20577"/>
          <ac:spMkLst>
            <pc:docMk/>
            <pc:sldMk cId="2429038155" sldId="268"/>
            <ac:spMk id="3" creationId="{0EF5C59D-F48A-4C4A-A9A5-9A6BCF602839}"/>
          </ac:spMkLst>
        </pc:spChg>
      </pc:sldChg>
    </pc:docChg>
  </pc:docChgLst>
  <pc:docChgLst>
    <pc:chgData name="Marieke Drabbe" userId="b9b1a049-6b87-453c-9d4e-1b3ea0ffd634" providerId="ADAL" clId="{D798A831-5471-43A0-8511-B460887A2B79}"/>
    <pc:docChg chg="custSel modSld">
      <pc:chgData name="Marieke Drabbe" userId="b9b1a049-6b87-453c-9d4e-1b3ea0ffd634" providerId="ADAL" clId="{D798A831-5471-43A0-8511-B460887A2B79}" dt="2021-07-22T12:58:47.922" v="183" actId="207"/>
      <pc:docMkLst>
        <pc:docMk/>
      </pc:docMkLst>
      <pc:sldChg chg="addSp delSp modSp mod">
        <pc:chgData name="Marieke Drabbe" userId="b9b1a049-6b87-453c-9d4e-1b3ea0ffd634" providerId="ADAL" clId="{D798A831-5471-43A0-8511-B460887A2B79}" dt="2021-07-20T13:10:18.946" v="144" actId="1076"/>
        <pc:sldMkLst>
          <pc:docMk/>
          <pc:sldMk cId="3491648649" sldId="257"/>
        </pc:sldMkLst>
        <pc:spChg chg="add del mod">
          <ac:chgData name="Marieke Drabbe" userId="b9b1a049-6b87-453c-9d4e-1b3ea0ffd634" providerId="ADAL" clId="{D798A831-5471-43A0-8511-B460887A2B79}" dt="2021-07-20T13:07:49.804" v="99" actId="478"/>
          <ac:spMkLst>
            <pc:docMk/>
            <pc:sldMk cId="3491648649" sldId="257"/>
            <ac:spMk id="3" creationId="{FE2C023B-3622-494B-8CCD-6864E1462DBA}"/>
          </ac:spMkLst>
        </pc:spChg>
        <pc:spChg chg="mod">
          <ac:chgData name="Marieke Drabbe" userId="b9b1a049-6b87-453c-9d4e-1b3ea0ffd634" providerId="ADAL" clId="{D798A831-5471-43A0-8511-B460887A2B79}" dt="2021-07-20T13:10:11.084" v="141" actId="208"/>
          <ac:spMkLst>
            <pc:docMk/>
            <pc:sldMk cId="3491648649" sldId="257"/>
            <ac:spMk id="8" creationId="{00000000-0000-0000-0000-000000000000}"/>
          </ac:spMkLst>
        </pc:spChg>
        <pc:spChg chg="mod">
          <ac:chgData name="Marieke Drabbe" userId="b9b1a049-6b87-453c-9d4e-1b3ea0ffd634" providerId="ADAL" clId="{D798A831-5471-43A0-8511-B460887A2B79}" dt="2021-07-20T13:10:18.946" v="144" actId="1076"/>
          <ac:spMkLst>
            <pc:docMk/>
            <pc:sldMk cId="3491648649" sldId="257"/>
            <ac:spMk id="9" creationId="{00000000-0000-0000-0000-000000000000}"/>
          </ac:spMkLst>
        </pc:spChg>
        <pc:spChg chg="mod">
          <ac:chgData name="Marieke Drabbe" userId="b9b1a049-6b87-453c-9d4e-1b3ea0ffd634" providerId="ADAL" clId="{D798A831-5471-43A0-8511-B460887A2B79}" dt="2021-07-20T13:08:35.482" v="117" actId="1076"/>
          <ac:spMkLst>
            <pc:docMk/>
            <pc:sldMk cId="3491648649" sldId="257"/>
            <ac:spMk id="17" creationId="{00000000-0000-0000-0000-000000000000}"/>
          </ac:spMkLst>
        </pc:spChg>
        <pc:spChg chg="mod">
          <ac:chgData name="Marieke Drabbe" userId="b9b1a049-6b87-453c-9d4e-1b3ea0ffd634" providerId="ADAL" clId="{D798A831-5471-43A0-8511-B460887A2B79}" dt="2021-07-20T13:08:27.500" v="115" actId="404"/>
          <ac:spMkLst>
            <pc:docMk/>
            <pc:sldMk cId="3491648649" sldId="257"/>
            <ac:spMk id="10242" creationId="{00000000-0000-0000-0000-000000000000}"/>
          </ac:spMkLst>
        </pc:spChg>
        <pc:spChg chg="del">
          <ac:chgData name="Marieke Drabbe" userId="b9b1a049-6b87-453c-9d4e-1b3ea0ffd634" providerId="ADAL" clId="{D798A831-5471-43A0-8511-B460887A2B79}" dt="2021-07-20T13:07:48.255" v="98" actId="478"/>
          <ac:spMkLst>
            <pc:docMk/>
            <pc:sldMk cId="3491648649" sldId="257"/>
            <ac:spMk id="10244" creationId="{00000000-0000-0000-0000-000000000000}"/>
          </ac:spMkLst>
        </pc:spChg>
        <pc:picChg chg="add mod">
          <ac:chgData name="Marieke Drabbe" userId="b9b1a049-6b87-453c-9d4e-1b3ea0ffd634" providerId="ADAL" clId="{D798A831-5471-43A0-8511-B460887A2B79}" dt="2021-07-20T13:08:10.777" v="107"/>
          <ac:picMkLst>
            <pc:docMk/>
            <pc:sldMk cId="3491648649" sldId="257"/>
            <ac:picMk id="13" creationId="{5247A370-5816-49D5-8968-B286371347CF}"/>
          </ac:picMkLst>
        </pc:picChg>
        <pc:picChg chg="del">
          <ac:chgData name="Marieke Drabbe" userId="b9b1a049-6b87-453c-9d4e-1b3ea0ffd634" providerId="ADAL" clId="{D798A831-5471-43A0-8511-B460887A2B79}" dt="2021-07-20T13:07:47.222" v="97" actId="478"/>
          <ac:picMkLst>
            <pc:docMk/>
            <pc:sldMk cId="3491648649" sldId="257"/>
            <ac:picMk id="10243" creationId="{00000000-0000-0000-0000-000000000000}"/>
          </ac:picMkLst>
        </pc:picChg>
      </pc:sldChg>
      <pc:sldChg chg="addSp delSp modSp mod">
        <pc:chgData name="Marieke Drabbe" userId="b9b1a049-6b87-453c-9d4e-1b3ea0ffd634" providerId="ADAL" clId="{D798A831-5471-43A0-8511-B460887A2B79}" dt="2021-07-22T12:58:13.753" v="171" actId="478"/>
        <pc:sldMkLst>
          <pc:docMk/>
          <pc:sldMk cId="2898902124" sldId="259"/>
        </pc:sldMkLst>
        <pc:spChg chg="add del mod">
          <ac:chgData name="Marieke Drabbe" userId="b9b1a049-6b87-453c-9d4e-1b3ea0ffd634" providerId="ADAL" clId="{D798A831-5471-43A0-8511-B460887A2B79}" dt="2021-07-20T13:07:55.921" v="104" actId="478"/>
          <ac:spMkLst>
            <pc:docMk/>
            <pc:sldMk cId="2898902124" sldId="259"/>
            <ac:spMk id="4" creationId="{9FBB1227-7C79-434A-B78F-6AE73935AF2C}"/>
          </ac:spMkLst>
        </pc:spChg>
        <pc:spChg chg="mod">
          <ac:chgData name="Marieke Drabbe" userId="b9b1a049-6b87-453c-9d4e-1b3ea0ffd634" providerId="ADAL" clId="{D798A831-5471-43A0-8511-B460887A2B79}" dt="2021-07-20T13:10:29.747" v="150" actId="208"/>
          <ac:spMkLst>
            <pc:docMk/>
            <pc:sldMk cId="2898902124" sldId="259"/>
            <ac:spMk id="8" creationId="{00000000-0000-0000-0000-000000000000}"/>
          </ac:spMkLst>
        </pc:spChg>
        <pc:spChg chg="mod">
          <ac:chgData name="Marieke Drabbe" userId="b9b1a049-6b87-453c-9d4e-1b3ea0ffd634" providerId="ADAL" clId="{D798A831-5471-43A0-8511-B460887A2B79}" dt="2021-07-20T13:10:32.051" v="152" actId="208"/>
          <ac:spMkLst>
            <pc:docMk/>
            <pc:sldMk cId="2898902124" sldId="259"/>
            <ac:spMk id="9" creationId="{00000000-0000-0000-0000-000000000000}"/>
          </ac:spMkLst>
        </pc:spChg>
        <pc:spChg chg="add mod">
          <ac:chgData name="Marieke Drabbe" userId="b9b1a049-6b87-453c-9d4e-1b3ea0ffd634" providerId="ADAL" clId="{D798A831-5471-43A0-8511-B460887A2B79}" dt="2021-07-22T12:58:11.605" v="170"/>
          <ac:spMkLst>
            <pc:docMk/>
            <pc:sldMk cId="2898902124" sldId="259"/>
            <ac:spMk id="10" creationId="{8501F5C4-1C71-4E0A-A0C0-A6084E9FA03C}"/>
          </ac:spMkLst>
        </pc:spChg>
        <pc:spChg chg="mod">
          <ac:chgData name="Marieke Drabbe" userId="b9b1a049-6b87-453c-9d4e-1b3ea0ffd634" providerId="ADAL" clId="{D798A831-5471-43A0-8511-B460887A2B79}" dt="2021-07-20T13:08:59.917" v="123" actId="404"/>
          <ac:spMkLst>
            <pc:docMk/>
            <pc:sldMk cId="2898902124" sldId="259"/>
            <ac:spMk id="11" creationId="{00000000-0000-0000-0000-000000000000}"/>
          </ac:spMkLst>
        </pc:spChg>
        <pc:spChg chg="mod">
          <ac:chgData name="Marieke Drabbe" userId="b9b1a049-6b87-453c-9d4e-1b3ea0ffd634" providerId="ADAL" clId="{D798A831-5471-43A0-8511-B460887A2B79}" dt="2021-07-20T13:09:03.489" v="124" actId="2711"/>
          <ac:spMkLst>
            <pc:docMk/>
            <pc:sldMk cId="2898902124" sldId="259"/>
            <ac:spMk id="12" creationId="{00000000-0000-0000-0000-000000000000}"/>
          </ac:spMkLst>
        </pc:spChg>
        <pc:spChg chg="add mod">
          <ac:chgData name="Marieke Drabbe" userId="b9b1a049-6b87-453c-9d4e-1b3ea0ffd634" providerId="ADAL" clId="{D798A831-5471-43A0-8511-B460887A2B79}" dt="2021-07-22T12:58:11.605" v="170"/>
          <ac:spMkLst>
            <pc:docMk/>
            <pc:sldMk cId="2898902124" sldId="259"/>
            <ac:spMk id="14" creationId="{BACA4BB1-331E-400E-B761-ACF188843C03}"/>
          </ac:spMkLst>
        </pc:spChg>
        <pc:spChg chg="del mod">
          <ac:chgData name="Marieke Drabbe" userId="b9b1a049-6b87-453c-9d4e-1b3ea0ffd634" providerId="ADAL" clId="{D798A831-5471-43A0-8511-B460887A2B79}" dt="2021-07-22T12:58:13.753" v="171" actId="478"/>
          <ac:spMkLst>
            <pc:docMk/>
            <pc:sldMk cId="2898902124" sldId="259"/>
            <ac:spMk id="16" creationId="{00000000-0000-0000-0000-000000000000}"/>
          </ac:spMkLst>
        </pc:spChg>
        <pc:picChg chg="del mod">
          <ac:chgData name="Marieke Drabbe" userId="b9b1a049-6b87-453c-9d4e-1b3ea0ffd634" providerId="ADAL" clId="{D798A831-5471-43A0-8511-B460887A2B79}" dt="2021-07-20T13:01:38.113" v="30" actId="478"/>
          <ac:picMkLst>
            <pc:docMk/>
            <pc:sldMk cId="2898902124" sldId="259"/>
            <ac:picMk id="3" creationId="{00000000-0000-0000-0000-000000000000}"/>
          </ac:picMkLst>
        </pc:picChg>
        <pc:picChg chg="add mod">
          <ac:chgData name="Marieke Drabbe" userId="b9b1a049-6b87-453c-9d4e-1b3ea0ffd634" providerId="ADAL" clId="{D798A831-5471-43A0-8511-B460887A2B79}" dt="2021-07-20T13:08:12.919" v="109"/>
          <ac:picMkLst>
            <pc:docMk/>
            <pc:sldMk cId="2898902124" sldId="259"/>
            <ac:picMk id="13" creationId="{AC81A057-31E6-4618-8B4F-6B3E1C65E186}"/>
          </ac:picMkLst>
        </pc:picChg>
        <pc:picChg chg="del">
          <ac:chgData name="Marieke Drabbe" userId="b9b1a049-6b87-453c-9d4e-1b3ea0ffd634" providerId="ADAL" clId="{D798A831-5471-43A0-8511-B460887A2B79}" dt="2021-07-20T13:07:54.995" v="103" actId="478"/>
          <ac:picMkLst>
            <pc:docMk/>
            <pc:sldMk cId="2898902124" sldId="259"/>
            <ac:picMk id="10243" creationId="{00000000-0000-0000-0000-000000000000}"/>
          </ac:picMkLst>
        </pc:picChg>
      </pc:sldChg>
      <pc:sldChg chg="addSp delSp modSp mod">
        <pc:chgData name="Marieke Drabbe" userId="b9b1a049-6b87-453c-9d4e-1b3ea0ffd634" providerId="ADAL" clId="{D798A831-5471-43A0-8511-B460887A2B79}" dt="2021-07-22T12:58:47.922" v="183" actId="207"/>
        <pc:sldMkLst>
          <pc:docMk/>
          <pc:sldMk cId="83892022" sldId="260"/>
        </pc:sldMkLst>
        <pc:spChg chg="add del mod">
          <ac:chgData name="Marieke Drabbe" userId="b9b1a049-6b87-453c-9d4e-1b3ea0ffd634" providerId="ADAL" clId="{D798A831-5471-43A0-8511-B460887A2B79}" dt="2021-07-20T13:07:58.856" v="106" actId="478"/>
          <ac:spMkLst>
            <pc:docMk/>
            <pc:sldMk cId="83892022" sldId="260"/>
            <ac:spMk id="3" creationId="{0DA54C7B-F35D-4713-8D25-08C2C7CFD938}"/>
          </ac:spMkLst>
        </pc:spChg>
        <pc:spChg chg="mod">
          <ac:chgData name="Marieke Drabbe" userId="b9b1a049-6b87-453c-9d4e-1b3ea0ffd634" providerId="ADAL" clId="{D798A831-5471-43A0-8511-B460887A2B79}" dt="2021-07-20T13:10:36.595" v="154" actId="208"/>
          <ac:spMkLst>
            <pc:docMk/>
            <pc:sldMk cId="83892022" sldId="260"/>
            <ac:spMk id="8" creationId="{00000000-0000-0000-0000-000000000000}"/>
          </ac:spMkLst>
        </pc:spChg>
        <pc:spChg chg="mod">
          <ac:chgData name="Marieke Drabbe" userId="b9b1a049-6b87-453c-9d4e-1b3ea0ffd634" providerId="ADAL" clId="{D798A831-5471-43A0-8511-B460887A2B79}" dt="2021-07-20T13:10:39.203" v="156" actId="208"/>
          <ac:spMkLst>
            <pc:docMk/>
            <pc:sldMk cId="83892022" sldId="260"/>
            <ac:spMk id="9" creationId="{00000000-0000-0000-0000-000000000000}"/>
          </ac:spMkLst>
        </pc:spChg>
        <pc:spChg chg="mod">
          <ac:chgData name="Marieke Drabbe" userId="b9b1a049-6b87-453c-9d4e-1b3ea0ffd634" providerId="ADAL" clId="{D798A831-5471-43A0-8511-B460887A2B79}" dt="2021-07-20T13:04:58.082" v="51" actId="20577"/>
          <ac:spMkLst>
            <pc:docMk/>
            <pc:sldMk cId="83892022" sldId="260"/>
            <ac:spMk id="10" creationId="{00000000-0000-0000-0000-000000000000}"/>
          </ac:spMkLst>
        </pc:spChg>
        <pc:spChg chg="mod">
          <ac:chgData name="Marieke Drabbe" userId="b9b1a049-6b87-453c-9d4e-1b3ea0ffd634" providerId="ADAL" clId="{D798A831-5471-43A0-8511-B460887A2B79}" dt="2021-07-20T13:09:11.579" v="127" actId="404"/>
          <ac:spMkLst>
            <pc:docMk/>
            <pc:sldMk cId="83892022" sldId="260"/>
            <ac:spMk id="11" creationId="{00000000-0000-0000-0000-000000000000}"/>
          </ac:spMkLst>
        </pc:spChg>
        <pc:spChg chg="mod">
          <ac:chgData name="Marieke Drabbe" userId="b9b1a049-6b87-453c-9d4e-1b3ea0ffd634" providerId="ADAL" clId="{D798A831-5471-43A0-8511-B460887A2B79}" dt="2021-07-22T12:58:47.922" v="183" actId="207"/>
          <ac:spMkLst>
            <pc:docMk/>
            <pc:sldMk cId="83892022" sldId="260"/>
            <ac:spMk id="12" creationId="{00000000-0000-0000-0000-000000000000}"/>
          </ac:spMkLst>
        </pc:spChg>
        <pc:spChg chg="mod">
          <ac:chgData name="Marieke Drabbe" userId="b9b1a049-6b87-453c-9d4e-1b3ea0ffd634" providerId="ADAL" clId="{D798A831-5471-43A0-8511-B460887A2B79}" dt="2021-07-20T13:09:17.970" v="129" actId="1076"/>
          <ac:spMkLst>
            <pc:docMk/>
            <pc:sldMk cId="83892022" sldId="260"/>
            <ac:spMk id="13" creationId="{00000000-0000-0000-0000-000000000000}"/>
          </ac:spMkLst>
        </pc:spChg>
        <pc:picChg chg="add mod">
          <ac:chgData name="Marieke Drabbe" userId="b9b1a049-6b87-453c-9d4e-1b3ea0ffd634" providerId="ADAL" clId="{D798A831-5471-43A0-8511-B460887A2B79}" dt="2021-07-20T13:08:14.010" v="110"/>
          <ac:picMkLst>
            <pc:docMk/>
            <pc:sldMk cId="83892022" sldId="260"/>
            <ac:picMk id="15" creationId="{45DDFDD8-5B36-4C91-830C-87810729F879}"/>
          </ac:picMkLst>
        </pc:picChg>
        <pc:picChg chg="del">
          <ac:chgData name="Marieke Drabbe" userId="b9b1a049-6b87-453c-9d4e-1b3ea0ffd634" providerId="ADAL" clId="{D798A831-5471-43A0-8511-B460887A2B79}" dt="2021-07-20T13:07:57.687" v="105" actId="478"/>
          <ac:picMkLst>
            <pc:docMk/>
            <pc:sldMk cId="83892022" sldId="260"/>
            <ac:picMk id="10243" creationId="{00000000-0000-0000-0000-000000000000}"/>
          </ac:picMkLst>
        </pc:picChg>
      </pc:sldChg>
      <pc:sldChg chg="addSp modSp mod">
        <pc:chgData name="Marieke Drabbe" userId="b9b1a049-6b87-453c-9d4e-1b3ea0ffd634" providerId="ADAL" clId="{D798A831-5471-43A0-8511-B460887A2B79}" dt="2021-07-22T12:58:45.665" v="182" actId="207"/>
        <pc:sldMkLst>
          <pc:docMk/>
          <pc:sldMk cId="1752962136" sldId="263"/>
        </pc:sldMkLst>
        <pc:spChg chg="mod">
          <ac:chgData name="Marieke Drabbe" userId="b9b1a049-6b87-453c-9d4e-1b3ea0ffd634" providerId="ADAL" clId="{D798A831-5471-43A0-8511-B460887A2B79}" dt="2021-07-20T13:10:45.091" v="158" actId="208"/>
          <ac:spMkLst>
            <pc:docMk/>
            <pc:sldMk cId="1752962136" sldId="263"/>
            <ac:spMk id="6" creationId="{00000000-0000-0000-0000-000000000000}"/>
          </ac:spMkLst>
        </pc:spChg>
        <pc:spChg chg="mod">
          <ac:chgData name="Marieke Drabbe" userId="b9b1a049-6b87-453c-9d4e-1b3ea0ffd634" providerId="ADAL" clId="{D798A831-5471-43A0-8511-B460887A2B79}" dt="2021-07-20T13:10:47.211" v="160" actId="208"/>
          <ac:spMkLst>
            <pc:docMk/>
            <pc:sldMk cId="1752962136" sldId="263"/>
            <ac:spMk id="7" creationId="{00000000-0000-0000-0000-000000000000}"/>
          </ac:spMkLst>
        </pc:spChg>
        <pc:spChg chg="mod">
          <ac:chgData name="Marieke Drabbe" userId="b9b1a049-6b87-453c-9d4e-1b3ea0ffd634" providerId="ADAL" clId="{D798A831-5471-43A0-8511-B460887A2B79}" dt="2021-07-22T12:58:45.665" v="182" actId="207"/>
          <ac:spMkLst>
            <pc:docMk/>
            <pc:sldMk cId="1752962136" sldId="263"/>
            <ac:spMk id="8" creationId="{00000000-0000-0000-0000-000000000000}"/>
          </ac:spMkLst>
        </pc:spChg>
        <pc:spChg chg="mod">
          <ac:chgData name="Marieke Drabbe" userId="b9b1a049-6b87-453c-9d4e-1b3ea0ffd634" providerId="ADAL" clId="{D798A831-5471-43A0-8511-B460887A2B79}" dt="2021-07-20T13:05:53.372" v="60" actId="404"/>
          <ac:spMkLst>
            <pc:docMk/>
            <pc:sldMk cId="1752962136" sldId="263"/>
            <ac:spMk id="9" creationId="{00000000-0000-0000-0000-000000000000}"/>
          </ac:spMkLst>
        </pc:spChg>
        <pc:spChg chg="mod">
          <ac:chgData name="Marieke Drabbe" userId="b9b1a049-6b87-453c-9d4e-1b3ea0ffd634" providerId="ADAL" clId="{D798A831-5471-43A0-8511-B460887A2B79}" dt="2021-07-20T13:06:10.106" v="63" actId="1076"/>
          <ac:spMkLst>
            <pc:docMk/>
            <pc:sldMk cId="1752962136" sldId="263"/>
            <ac:spMk id="10" creationId="{00000000-0000-0000-0000-000000000000}"/>
          </ac:spMkLst>
        </pc:spChg>
        <pc:spChg chg="mod">
          <ac:chgData name="Marieke Drabbe" userId="b9b1a049-6b87-453c-9d4e-1b3ea0ffd634" providerId="ADAL" clId="{D798A831-5471-43A0-8511-B460887A2B79}" dt="2021-07-20T13:09:37.581" v="132" actId="404"/>
          <ac:spMkLst>
            <pc:docMk/>
            <pc:sldMk cId="1752962136" sldId="263"/>
            <ac:spMk id="11" creationId="{00000000-0000-0000-0000-000000000000}"/>
          </ac:spMkLst>
        </pc:spChg>
        <pc:spChg chg="mod">
          <ac:chgData name="Marieke Drabbe" userId="b9b1a049-6b87-453c-9d4e-1b3ea0ffd634" providerId="ADAL" clId="{D798A831-5471-43A0-8511-B460887A2B79}" dt="2021-07-20T13:05:25.118" v="57" actId="404"/>
          <ac:spMkLst>
            <pc:docMk/>
            <pc:sldMk cId="1752962136" sldId="263"/>
            <ac:spMk id="12" creationId="{00000000-0000-0000-0000-000000000000}"/>
          </ac:spMkLst>
        </pc:spChg>
        <pc:spChg chg="mod">
          <ac:chgData name="Marieke Drabbe" userId="b9b1a049-6b87-453c-9d4e-1b3ea0ffd634" providerId="ADAL" clId="{D798A831-5471-43A0-8511-B460887A2B79}" dt="2021-07-20T13:09:45.916" v="134" actId="1076"/>
          <ac:spMkLst>
            <pc:docMk/>
            <pc:sldMk cId="1752962136" sldId="263"/>
            <ac:spMk id="13" creationId="{00000000-0000-0000-0000-000000000000}"/>
          </ac:spMkLst>
        </pc:spChg>
        <pc:spChg chg="mod">
          <ac:chgData name="Marieke Drabbe" userId="b9b1a049-6b87-453c-9d4e-1b3ea0ffd634" providerId="ADAL" clId="{D798A831-5471-43A0-8511-B460887A2B79}" dt="2021-07-20T13:06:26.055" v="65" actId="404"/>
          <ac:spMkLst>
            <pc:docMk/>
            <pc:sldMk cId="1752962136" sldId="263"/>
            <ac:spMk id="14" creationId="{00000000-0000-0000-0000-000000000000}"/>
          </ac:spMkLst>
        </pc:spChg>
        <pc:picChg chg="add mod">
          <ac:chgData name="Marieke Drabbe" userId="b9b1a049-6b87-453c-9d4e-1b3ea0ffd634" providerId="ADAL" clId="{D798A831-5471-43A0-8511-B460887A2B79}" dt="2021-07-20T13:08:15.226" v="111"/>
          <ac:picMkLst>
            <pc:docMk/>
            <pc:sldMk cId="1752962136" sldId="263"/>
            <ac:picMk id="15" creationId="{D07C0603-23BC-4392-8BA6-0DF4EEDC8BE0}"/>
          </ac:picMkLst>
        </pc:picChg>
      </pc:sldChg>
      <pc:sldChg chg="addSp modSp mod">
        <pc:chgData name="Marieke Drabbe" userId="b9b1a049-6b87-453c-9d4e-1b3ea0ffd634" providerId="ADAL" clId="{D798A831-5471-43A0-8511-B460887A2B79}" dt="2021-07-22T12:58:42.436" v="181" actId="207"/>
        <pc:sldMkLst>
          <pc:docMk/>
          <pc:sldMk cId="2446642812" sldId="264"/>
        </pc:sldMkLst>
        <pc:spChg chg="mod">
          <ac:chgData name="Marieke Drabbe" userId="b9b1a049-6b87-453c-9d4e-1b3ea0ffd634" providerId="ADAL" clId="{D798A831-5471-43A0-8511-B460887A2B79}" dt="2021-07-20T13:10:59.139" v="166" actId="208"/>
          <ac:spMkLst>
            <pc:docMk/>
            <pc:sldMk cId="2446642812" sldId="264"/>
            <ac:spMk id="6" creationId="{00000000-0000-0000-0000-000000000000}"/>
          </ac:spMkLst>
        </pc:spChg>
        <pc:spChg chg="mod">
          <ac:chgData name="Marieke Drabbe" userId="b9b1a049-6b87-453c-9d4e-1b3ea0ffd634" providerId="ADAL" clId="{D798A831-5471-43A0-8511-B460887A2B79}" dt="2021-07-20T13:11:01.099" v="168" actId="208"/>
          <ac:spMkLst>
            <pc:docMk/>
            <pc:sldMk cId="2446642812" sldId="264"/>
            <ac:spMk id="7" creationId="{00000000-0000-0000-0000-000000000000}"/>
          </ac:spMkLst>
        </pc:spChg>
        <pc:spChg chg="mod">
          <ac:chgData name="Marieke Drabbe" userId="b9b1a049-6b87-453c-9d4e-1b3ea0ffd634" providerId="ADAL" clId="{D798A831-5471-43A0-8511-B460887A2B79}" dt="2021-07-22T12:58:42.436" v="181" actId="207"/>
          <ac:spMkLst>
            <pc:docMk/>
            <pc:sldMk cId="2446642812" sldId="264"/>
            <ac:spMk id="8" creationId="{00000000-0000-0000-0000-000000000000}"/>
          </ac:spMkLst>
        </pc:spChg>
        <pc:spChg chg="mod">
          <ac:chgData name="Marieke Drabbe" userId="b9b1a049-6b87-453c-9d4e-1b3ea0ffd634" providerId="ADAL" clId="{D798A831-5471-43A0-8511-B460887A2B79}" dt="2021-07-20T13:07:37.169" v="94"/>
          <ac:spMkLst>
            <pc:docMk/>
            <pc:sldMk cId="2446642812" sldId="264"/>
            <ac:spMk id="9" creationId="{00000000-0000-0000-0000-000000000000}"/>
          </ac:spMkLst>
        </pc:spChg>
        <pc:spChg chg="mod">
          <ac:chgData name="Marieke Drabbe" userId="b9b1a049-6b87-453c-9d4e-1b3ea0ffd634" providerId="ADAL" clId="{D798A831-5471-43A0-8511-B460887A2B79}" dt="2021-07-20T13:09:55.618" v="136" actId="1076"/>
          <ac:spMkLst>
            <pc:docMk/>
            <pc:sldMk cId="2446642812" sldId="264"/>
            <ac:spMk id="11" creationId="{00000000-0000-0000-0000-000000000000}"/>
          </ac:spMkLst>
        </pc:spChg>
        <pc:spChg chg="mod">
          <ac:chgData name="Marieke Drabbe" userId="b9b1a049-6b87-453c-9d4e-1b3ea0ffd634" providerId="ADAL" clId="{D798A831-5471-43A0-8511-B460887A2B79}" dt="2021-07-20T13:10:02.047" v="139" actId="404"/>
          <ac:spMkLst>
            <pc:docMk/>
            <pc:sldMk cId="2446642812" sldId="264"/>
            <ac:spMk id="13" creationId="{00000000-0000-0000-0000-000000000000}"/>
          </ac:spMkLst>
        </pc:spChg>
        <pc:picChg chg="add mod">
          <ac:chgData name="Marieke Drabbe" userId="b9b1a049-6b87-453c-9d4e-1b3ea0ffd634" providerId="ADAL" clId="{D798A831-5471-43A0-8511-B460887A2B79}" dt="2021-07-20T13:08:17.573" v="113"/>
          <ac:picMkLst>
            <pc:docMk/>
            <pc:sldMk cId="2446642812" sldId="264"/>
            <ac:picMk id="10" creationId="{299E0AE0-A808-4494-B3E4-EBF43023E508}"/>
          </ac:picMkLst>
        </pc:picChg>
      </pc:sldChg>
      <pc:sldChg chg="addSp delSp modSp mod">
        <pc:chgData name="Marieke Drabbe" userId="b9b1a049-6b87-453c-9d4e-1b3ea0ffd634" providerId="ADAL" clId="{D798A831-5471-43A0-8511-B460887A2B79}" dt="2021-07-20T13:10:26.484" v="148" actId="208"/>
        <pc:sldMkLst>
          <pc:docMk/>
          <pc:sldMk cId="2052387474" sldId="265"/>
        </pc:sldMkLst>
        <pc:spChg chg="add del mod">
          <ac:chgData name="Marieke Drabbe" userId="b9b1a049-6b87-453c-9d4e-1b3ea0ffd634" providerId="ADAL" clId="{D798A831-5471-43A0-8511-B460887A2B79}" dt="2021-07-20T13:07:53.417" v="102" actId="478"/>
          <ac:spMkLst>
            <pc:docMk/>
            <pc:sldMk cId="2052387474" sldId="265"/>
            <ac:spMk id="3" creationId="{2A84170E-1959-41BE-8036-8128F50978C4}"/>
          </ac:spMkLst>
        </pc:spChg>
        <pc:spChg chg="mod">
          <ac:chgData name="Marieke Drabbe" userId="b9b1a049-6b87-453c-9d4e-1b3ea0ffd634" providerId="ADAL" clId="{D798A831-5471-43A0-8511-B460887A2B79}" dt="2021-07-20T13:10:24.468" v="146" actId="208"/>
          <ac:spMkLst>
            <pc:docMk/>
            <pc:sldMk cId="2052387474" sldId="265"/>
            <ac:spMk id="8" creationId="{00000000-0000-0000-0000-000000000000}"/>
          </ac:spMkLst>
        </pc:spChg>
        <pc:spChg chg="mod">
          <ac:chgData name="Marieke Drabbe" userId="b9b1a049-6b87-453c-9d4e-1b3ea0ffd634" providerId="ADAL" clId="{D798A831-5471-43A0-8511-B460887A2B79}" dt="2021-07-20T13:10:26.484" v="148" actId="208"/>
          <ac:spMkLst>
            <pc:docMk/>
            <pc:sldMk cId="2052387474" sldId="265"/>
            <ac:spMk id="9" creationId="{00000000-0000-0000-0000-000000000000}"/>
          </ac:spMkLst>
        </pc:spChg>
        <pc:spChg chg="mod">
          <ac:chgData name="Marieke Drabbe" userId="b9b1a049-6b87-453c-9d4e-1b3ea0ffd634" providerId="ADAL" clId="{D798A831-5471-43A0-8511-B460887A2B79}" dt="2021-07-20T13:08:51.482" v="121" actId="1076"/>
          <ac:spMkLst>
            <pc:docMk/>
            <pc:sldMk cId="2052387474" sldId="265"/>
            <ac:spMk id="12" creationId="{00000000-0000-0000-0000-000000000000}"/>
          </ac:spMkLst>
        </pc:spChg>
        <pc:spChg chg="mod">
          <ac:chgData name="Marieke Drabbe" userId="b9b1a049-6b87-453c-9d4e-1b3ea0ffd634" providerId="ADAL" clId="{D798A831-5471-43A0-8511-B460887A2B79}" dt="2021-07-20T13:02:14.455" v="40" actId="20577"/>
          <ac:spMkLst>
            <pc:docMk/>
            <pc:sldMk cId="2052387474" sldId="265"/>
            <ac:spMk id="13" creationId="{00000000-0000-0000-0000-000000000000}"/>
          </ac:spMkLst>
        </pc:spChg>
        <pc:spChg chg="mod">
          <ac:chgData name="Marieke Drabbe" userId="b9b1a049-6b87-453c-9d4e-1b3ea0ffd634" providerId="ADAL" clId="{D798A831-5471-43A0-8511-B460887A2B79}" dt="2021-07-20T13:08:44.790" v="119" actId="404"/>
          <ac:spMkLst>
            <pc:docMk/>
            <pc:sldMk cId="2052387474" sldId="265"/>
            <ac:spMk id="14" creationId="{00000000-0000-0000-0000-000000000000}"/>
          </ac:spMkLst>
        </pc:spChg>
        <pc:spChg chg="mod">
          <ac:chgData name="Marieke Drabbe" userId="b9b1a049-6b87-453c-9d4e-1b3ea0ffd634" providerId="ADAL" clId="{D798A831-5471-43A0-8511-B460887A2B79}" dt="2021-07-20T13:02:06.943" v="31"/>
          <ac:spMkLst>
            <pc:docMk/>
            <pc:sldMk cId="2052387474" sldId="265"/>
            <ac:spMk id="17" creationId="{00000000-0000-0000-0000-000000000000}"/>
          </ac:spMkLst>
        </pc:spChg>
        <pc:spChg chg="del">
          <ac:chgData name="Marieke Drabbe" userId="b9b1a049-6b87-453c-9d4e-1b3ea0ffd634" providerId="ADAL" clId="{D798A831-5471-43A0-8511-B460887A2B79}" dt="2021-07-20T13:07:52.313" v="101" actId="478"/>
          <ac:spMkLst>
            <pc:docMk/>
            <pc:sldMk cId="2052387474" sldId="265"/>
            <ac:spMk id="10244" creationId="{00000000-0000-0000-0000-000000000000}"/>
          </ac:spMkLst>
        </pc:spChg>
        <pc:graphicFrameChg chg="del">
          <ac:chgData name="Marieke Drabbe" userId="b9b1a049-6b87-453c-9d4e-1b3ea0ffd634" providerId="ADAL" clId="{D798A831-5471-43A0-8511-B460887A2B79}" dt="2021-07-20T13:01:11.722" v="0" actId="478"/>
          <ac:graphicFrameMkLst>
            <pc:docMk/>
            <pc:sldMk cId="2052387474" sldId="265"/>
            <ac:graphicFrameMk id="6" creationId="{00000000-0000-0000-0000-000000000000}"/>
          </ac:graphicFrameMkLst>
        </pc:graphicFrameChg>
        <pc:graphicFrameChg chg="add mod">
          <ac:chgData name="Marieke Drabbe" userId="b9b1a049-6b87-453c-9d4e-1b3ea0ffd634" providerId="ADAL" clId="{D798A831-5471-43A0-8511-B460887A2B79}" dt="2021-07-20T13:01:12.130" v="1"/>
          <ac:graphicFrameMkLst>
            <pc:docMk/>
            <pc:sldMk cId="2052387474" sldId="265"/>
            <ac:graphicFrameMk id="11" creationId="{7A813AF6-F423-458D-BB94-0BACD5B5D819}"/>
          </ac:graphicFrameMkLst>
        </pc:graphicFrameChg>
        <pc:picChg chg="add mod">
          <ac:chgData name="Marieke Drabbe" userId="b9b1a049-6b87-453c-9d4e-1b3ea0ffd634" providerId="ADAL" clId="{D798A831-5471-43A0-8511-B460887A2B79}" dt="2021-07-20T13:08:11.974" v="108"/>
          <ac:picMkLst>
            <pc:docMk/>
            <pc:sldMk cId="2052387474" sldId="265"/>
            <ac:picMk id="15" creationId="{8744B4C8-E88C-466E-B9C0-66D996FFF58F}"/>
          </ac:picMkLst>
        </pc:picChg>
        <pc:picChg chg="del">
          <ac:chgData name="Marieke Drabbe" userId="b9b1a049-6b87-453c-9d4e-1b3ea0ffd634" providerId="ADAL" clId="{D798A831-5471-43A0-8511-B460887A2B79}" dt="2021-07-20T13:07:51.347" v="100" actId="478"/>
          <ac:picMkLst>
            <pc:docMk/>
            <pc:sldMk cId="2052387474" sldId="265"/>
            <ac:picMk id="10243" creationId="{00000000-0000-0000-0000-000000000000}"/>
          </ac:picMkLst>
        </pc:picChg>
      </pc:sldChg>
      <pc:sldChg chg="addSp delSp modSp mod">
        <pc:chgData name="Marieke Drabbe" userId="b9b1a049-6b87-453c-9d4e-1b3ea0ffd634" providerId="ADAL" clId="{D798A831-5471-43A0-8511-B460887A2B79}" dt="2021-07-20T13:10:54.157" v="164" actId="208"/>
        <pc:sldMkLst>
          <pc:docMk/>
          <pc:sldMk cId="2429038155" sldId="268"/>
        </pc:sldMkLst>
        <pc:spChg chg="del">
          <ac:chgData name="Marieke Drabbe" userId="b9b1a049-6b87-453c-9d4e-1b3ea0ffd634" providerId="ADAL" clId="{D798A831-5471-43A0-8511-B460887A2B79}" dt="2021-07-20T13:06:36.240" v="69" actId="478"/>
          <ac:spMkLst>
            <pc:docMk/>
            <pc:sldMk cId="2429038155" sldId="268"/>
            <ac:spMk id="2" creationId="{00000000-0000-0000-0000-000000000000}"/>
          </ac:spMkLst>
        </pc:spChg>
        <pc:spChg chg="mod">
          <ac:chgData name="Marieke Drabbe" userId="b9b1a049-6b87-453c-9d4e-1b3ea0ffd634" providerId="ADAL" clId="{D798A831-5471-43A0-8511-B460887A2B79}" dt="2021-07-20T13:06:45.554" v="73" actId="14100"/>
          <ac:spMkLst>
            <pc:docMk/>
            <pc:sldMk cId="2429038155" sldId="268"/>
            <ac:spMk id="3" creationId="{0EF5C59D-F48A-4C4A-A9A5-9A6BCF602839}"/>
          </ac:spMkLst>
        </pc:spChg>
        <pc:spChg chg="add del mod">
          <ac:chgData name="Marieke Drabbe" userId="b9b1a049-6b87-453c-9d4e-1b3ea0ffd634" providerId="ADAL" clId="{D798A831-5471-43A0-8511-B460887A2B79}" dt="2021-07-20T13:06:37.950" v="70" actId="478"/>
          <ac:spMkLst>
            <pc:docMk/>
            <pc:sldMk cId="2429038155" sldId="268"/>
            <ac:spMk id="5" creationId="{3DB52335-A5D1-4CD2-9CB6-23A8BB436D62}"/>
          </ac:spMkLst>
        </pc:spChg>
        <pc:spChg chg="mod">
          <ac:chgData name="Marieke Drabbe" userId="b9b1a049-6b87-453c-9d4e-1b3ea0ffd634" providerId="ADAL" clId="{D798A831-5471-43A0-8511-B460887A2B79}" dt="2021-07-20T13:10:51.747" v="162" actId="208"/>
          <ac:spMkLst>
            <pc:docMk/>
            <pc:sldMk cId="2429038155" sldId="268"/>
            <ac:spMk id="6" creationId="{00000000-0000-0000-0000-000000000000}"/>
          </ac:spMkLst>
        </pc:spChg>
        <pc:spChg chg="mod">
          <ac:chgData name="Marieke Drabbe" userId="b9b1a049-6b87-453c-9d4e-1b3ea0ffd634" providerId="ADAL" clId="{D798A831-5471-43A0-8511-B460887A2B79}" dt="2021-07-20T13:10:54.157" v="164" actId="208"/>
          <ac:spMkLst>
            <pc:docMk/>
            <pc:sldMk cId="2429038155" sldId="268"/>
            <ac:spMk id="7" creationId="{00000000-0000-0000-0000-000000000000}"/>
          </ac:spMkLst>
        </pc:spChg>
        <pc:spChg chg="mod">
          <ac:chgData name="Marieke Drabbe" userId="b9b1a049-6b87-453c-9d4e-1b3ea0ffd634" providerId="ADAL" clId="{D798A831-5471-43A0-8511-B460887A2B79}" dt="2021-07-20T13:07:07.386" v="92" actId="1076"/>
          <ac:spMkLst>
            <pc:docMk/>
            <pc:sldMk cId="2429038155" sldId="268"/>
            <ac:spMk id="11" creationId="{00000000-0000-0000-0000-000000000000}"/>
          </ac:spMkLst>
        </pc:spChg>
        <pc:picChg chg="del">
          <ac:chgData name="Marieke Drabbe" userId="b9b1a049-6b87-453c-9d4e-1b3ea0ffd634" providerId="ADAL" clId="{D798A831-5471-43A0-8511-B460887A2B79}" dt="2021-07-20T13:06:34.155" v="68" actId="478"/>
          <ac:picMkLst>
            <pc:docMk/>
            <pc:sldMk cId="2429038155" sldId="268"/>
            <ac:picMk id="9" creationId="{00000000-0000-0000-0000-000000000000}"/>
          </ac:picMkLst>
        </pc:picChg>
        <pc:picChg chg="add mod">
          <ac:chgData name="Marieke Drabbe" userId="b9b1a049-6b87-453c-9d4e-1b3ea0ffd634" providerId="ADAL" clId="{D798A831-5471-43A0-8511-B460887A2B79}" dt="2021-07-20T13:07:16.677" v="93"/>
          <ac:picMkLst>
            <pc:docMk/>
            <pc:sldMk cId="2429038155" sldId="268"/>
            <ac:picMk id="12" creationId="{843F946F-ACD9-4F75-ABEC-937D44E36E52}"/>
          </ac:picMkLst>
        </pc:picChg>
        <pc:picChg chg="add mod">
          <ac:chgData name="Marieke Drabbe" userId="b9b1a049-6b87-453c-9d4e-1b3ea0ffd634" providerId="ADAL" clId="{D798A831-5471-43A0-8511-B460887A2B79}" dt="2021-07-20T13:08:16.850" v="112"/>
          <ac:picMkLst>
            <pc:docMk/>
            <pc:sldMk cId="2429038155" sldId="268"/>
            <ac:picMk id="13" creationId="{3F3CE5A0-B281-4F3C-8388-EE0B4A244703}"/>
          </ac:picMkLst>
        </pc:picChg>
        <pc:picChg chg="mod">
          <ac:chgData name="Marieke Drabbe" userId="b9b1a049-6b87-453c-9d4e-1b3ea0ffd634" providerId="ADAL" clId="{D798A831-5471-43A0-8511-B460887A2B79}" dt="2021-07-20T13:06:40.562" v="71" actId="14100"/>
          <ac:picMkLst>
            <pc:docMk/>
            <pc:sldMk cId="2429038155" sldId="268"/>
            <ac:picMk id="409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22-7-2021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22-7-2021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22-7-2021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Lifestyle</a:t>
            </a:r>
          </a:p>
        </p:txBody>
      </p:sp>
      <p:sp>
        <p:nvSpPr>
          <p:cNvPr id="10245" name="Tekstvak 4"/>
          <p:cNvSpPr txBox="1">
            <a:spLocks noChangeArrowheads="1"/>
          </p:cNvSpPr>
          <p:nvPr/>
        </p:nvSpPr>
        <p:spPr bwMode="auto">
          <a:xfrm>
            <a:off x="579950" y="1549208"/>
            <a:ext cx="5401924" cy="36479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a:lnSpc>
                <a:spcPct val="107000"/>
              </a:lnSpc>
              <a:spcAft>
                <a:spcPts val="0"/>
              </a:spcAft>
              <a:buNone/>
            </a:pPr>
            <a:r>
              <a:rPr lang="nl-NL" sz="1600"/>
              <a:t>De verschillende stakeholders hebben verschillende belangen en behoeftes die jij in kaart kunt brengen (in een wensenkaart) en in goede banen kan leiden. Je vergroot je netwerk en zet het in.</a:t>
            </a:r>
          </a:p>
          <a:p>
            <a:pPr>
              <a:lnSpc>
                <a:spcPct val="107000"/>
              </a:lnSpc>
              <a:spcAft>
                <a:spcPts val="0"/>
              </a:spcAft>
              <a:buNone/>
            </a:pPr>
            <a:r>
              <a:rPr lang="nl-NL" sz="1600"/>
              <a:t>Je gaat een community opzetten rondom een thema. Die community ga je mobiliseren door een bijeenkomst waarin je informatie ophaalt over de behoeftes en belangen.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48" y="6608628"/>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078155" y="6170391"/>
            <a:ext cx="2146806"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IBS-SEM-DCV-L42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pic>
        <p:nvPicPr>
          <p:cNvPr id="13" name="Tijdelijke aanduiding voor inhoud 4">
            <a:extLst>
              <a:ext uri="{FF2B5EF4-FFF2-40B4-BE49-F238E27FC236}">
                <a16:creationId xmlns:a16="http://schemas.microsoft.com/office/drawing/2014/main" id="{5247A370-5816-49D5-8968-B286371347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Toetsen </a:t>
            </a:r>
          </a:p>
          <a:p>
            <a:pPr eaLnBrk="1" hangingPunct="1">
              <a:defRPr/>
            </a:pPr>
            <a:r>
              <a:rPr lang="nl-NL" sz="1600" dirty="0"/>
              <a:t>Dit IBS wordt afgerond met 3 </a:t>
            </a:r>
            <a:r>
              <a:rPr lang="nl-NL" sz="1600" dirty="0" err="1"/>
              <a:t>toetsmomenten</a:t>
            </a:r>
            <a:r>
              <a:rPr lang="nl-NL" sz="1600" dirty="0"/>
              <a:t>: kennistoets, projectplan en reflectie.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dirty="0"/>
              <a:t>Leerdoelen bij dit IBS</a:t>
            </a:r>
          </a:p>
          <a:p>
            <a:pPr marL="342900" indent="-342900">
              <a:buFont typeface="+mj-lt"/>
              <a:buAutoNum type="arabicPeriod"/>
            </a:pPr>
            <a:r>
              <a:rPr lang="nl-NL" sz="1600" dirty="0"/>
              <a:t>Je kunt de basisbegrippen behorende bij het IBS uitleggen. </a:t>
            </a:r>
          </a:p>
          <a:p>
            <a:pPr marL="342900" indent="-342900">
              <a:buFont typeface="+mj-lt"/>
              <a:buAutoNum type="arabicPeriod"/>
            </a:pPr>
            <a:r>
              <a:rPr lang="nl-NL" sz="1600" dirty="0"/>
              <a:t>Je kunt een community met bijbehorende stakeholders in kaart brengen.</a:t>
            </a:r>
          </a:p>
          <a:p>
            <a:pPr marL="342900" indent="-342900">
              <a:buFont typeface="+mj-lt"/>
              <a:buAutoNum type="arabicPeriod"/>
            </a:pPr>
            <a:r>
              <a:rPr lang="nl-NL" sz="1600" dirty="0"/>
              <a:t>Je kunt een community analyseren op het gebied van actuele en urgente thema’s.</a:t>
            </a:r>
          </a:p>
          <a:p>
            <a:pPr marL="342900" indent="-342900">
              <a:buFont typeface="+mj-lt"/>
              <a:buAutoNum type="arabicPeriod"/>
            </a:pPr>
            <a:r>
              <a:rPr lang="nl-NL" sz="1600" dirty="0"/>
              <a:t>Je kunt een gesprek voeren met stakeholders van jouw community.</a:t>
            </a:r>
          </a:p>
          <a:p>
            <a:pPr marL="342900" indent="-342900">
              <a:buFont typeface="+mj-lt"/>
              <a:buAutoNum type="arabicPeriod"/>
            </a:pPr>
            <a:r>
              <a:rPr lang="nl-NL" sz="1600" dirty="0"/>
              <a:t>Je kunt de wensen van de community in kaart brengen.</a:t>
            </a:r>
          </a:p>
          <a:p>
            <a:pPr marL="342900" indent="-342900">
              <a:buFont typeface="+mj-lt"/>
              <a:buAutoNum type="arabicPeriod"/>
            </a:pPr>
            <a:r>
              <a:rPr lang="nl-NL" sz="1600" dirty="0"/>
              <a:t>Je kunt een bijeenkomst rondom een thema organiseren. </a:t>
            </a:r>
          </a:p>
        </p:txBody>
      </p:sp>
      <p:sp>
        <p:nvSpPr>
          <p:cNvPr id="12" name="Rechthoek 11"/>
          <p:cNvSpPr/>
          <p:nvPr/>
        </p:nvSpPr>
        <p:spPr>
          <a:xfrm>
            <a:off x="10045194" y="6123543"/>
            <a:ext cx="2146806"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IBS-SEM-DCV-L42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4"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De community verbonden</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Lifestyle</a:t>
            </a:r>
          </a:p>
        </p:txBody>
      </p:sp>
      <p:graphicFrame>
        <p:nvGraphicFramePr>
          <p:cNvPr id="11" name="Tabel 10">
            <a:extLst>
              <a:ext uri="{FF2B5EF4-FFF2-40B4-BE49-F238E27FC236}">
                <a16:creationId xmlns:a16="http://schemas.microsoft.com/office/drawing/2014/main" id="{7A813AF6-F423-458D-BB94-0BACD5B5D819}"/>
              </a:ext>
            </a:extLst>
          </p:cNvPr>
          <p:cNvGraphicFramePr>
            <a:graphicFrameLocks noGrp="1"/>
          </p:cNvGraphicFramePr>
          <p:nvPr>
            <p:extLst>
              <p:ext uri="{D42A27DB-BD31-4B8C-83A1-F6EECF244321}">
                <p14:modId xmlns:p14="http://schemas.microsoft.com/office/powerpoint/2010/main" val="453634666"/>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Reflectie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Nr. 2</a:t>
                      </a:r>
                      <a:r>
                        <a:rPr lang="nl-NL" sz="1400" baseline="0" dirty="0"/>
                        <a:t>, 3, 5, 6</a:t>
                      </a:r>
                      <a:endParaRPr lang="nl-NL" sz="14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Nr. 4</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60%</a:t>
                      </a:r>
                      <a:r>
                        <a:rPr lang="nl-NL" sz="1400" baseline="0" dirty="0"/>
                        <a:t> = 5,5</a:t>
                      </a:r>
                      <a:endParaRPr lang="nl-NL" sz="14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pic>
        <p:nvPicPr>
          <p:cNvPr id="15" name="Tijdelijke aanduiding voor inhoud 4">
            <a:extLst>
              <a:ext uri="{FF2B5EF4-FFF2-40B4-BE49-F238E27FC236}">
                <a16:creationId xmlns:a16="http://schemas.microsoft.com/office/drawing/2014/main" id="{8744B4C8-E88C-466E-B9C0-66D996FFF5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845419" y="1998712"/>
            <a:ext cx="4870986" cy="255454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krijg je inzicht in de stakeholders en hun belangen en wensen?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mogelijkheden zijn er om bewoners te betrekken?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geschikte actoren bij je inventarisatie betrekt?</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ga je om met weerstanden en tegengestelde visies?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vorm je een community en maak je deze actief?</a:t>
            </a:r>
          </a:p>
        </p:txBody>
      </p:sp>
      <p:sp>
        <p:nvSpPr>
          <p:cNvPr id="12" name="Rechthoek 11"/>
          <p:cNvSpPr/>
          <p:nvPr/>
        </p:nvSpPr>
        <p:spPr>
          <a:xfrm>
            <a:off x="10136183" y="6216646"/>
            <a:ext cx="2146806"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IBS-SEM-DCV-L42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4000" dirty="0">
                <a:latin typeface="Arial" panose="020B0604020202020204" pitchFamily="34" charset="0"/>
                <a:cs typeface="Arial" panose="020B0604020202020204" pitchFamily="34" charset="0"/>
              </a:rPr>
              <a:t>IBS De community verbonden</a:t>
            </a:r>
            <a:br>
              <a:rPr lang="nl-NL" sz="4000" dirty="0">
                <a:latin typeface="Arial" panose="020B0604020202020204" pitchFamily="34" charset="0"/>
                <a:cs typeface="Arial" panose="020B0604020202020204" pitchFamily="34" charset="0"/>
              </a:rPr>
            </a:br>
            <a:r>
              <a:rPr lang="nl-NL" sz="3200" i="1" dirty="0">
                <a:latin typeface="Arial" panose="020B0604020202020204" pitchFamily="34" charset="0"/>
                <a:cs typeface="Arial" panose="020B0604020202020204" pitchFamily="34" charset="0"/>
              </a:rPr>
              <a:t>Specialisatie Lifestyle</a:t>
            </a:r>
          </a:p>
        </p:txBody>
      </p:sp>
      <p:pic>
        <p:nvPicPr>
          <p:cNvPr id="13" name="Tijdelijke aanduiding voor inhoud 4">
            <a:extLst>
              <a:ext uri="{FF2B5EF4-FFF2-40B4-BE49-F238E27FC236}">
                <a16:creationId xmlns:a16="http://schemas.microsoft.com/office/drawing/2014/main" id="{AC81A057-31E6-4618-8B4F-6B3E1C65E1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
        <p:nvSpPr>
          <p:cNvPr id="10" name="Tekstvak 9">
            <a:extLst>
              <a:ext uri="{FF2B5EF4-FFF2-40B4-BE49-F238E27FC236}">
                <a16:creationId xmlns:a16="http://schemas.microsoft.com/office/drawing/2014/main" id="{8501F5C4-1C71-4E0A-A0C0-A6084E9FA03C}"/>
              </a:ext>
            </a:extLst>
          </p:cNvPr>
          <p:cNvSpPr txBox="1"/>
          <p:nvPr/>
        </p:nvSpPr>
        <p:spPr>
          <a:xfrm>
            <a:off x="6475597" y="1844689"/>
            <a:ext cx="4707193" cy="160043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a:solidFill>
                  <a:schemeClr val="tx1"/>
                </a:solidFill>
              </a:rPr>
              <a:t>ADL rollen</a:t>
            </a:r>
          </a:p>
          <a:p>
            <a:pPr>
              <a:defRPr/>
            </a:pPr>
            <a:r>
              <a:rPr lang="nl-NL" sz="1600" dirty="0">
                <a:solidFill>
                  <a:schemeClr val="tx1"/>
                </a:solidFill>
                <a:latin typeface="Calibri" panose="020F0502020204030204" pitchFamily="34" charset="0"/>
              </a:rPr>
              <a:t>Tijdens de opleiding Stad en mens werk je aan de Adviseur duurzame leefomgeving rollen. Tijdens dit IBS ligt de focus op de volgende rollen: </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Empathische verbinder</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Netwerkende co-</a:t>
            </a:r>
            <a:r>
              <a:rPr lang="nl-NL" sz="1600" dirty="0" err="1">
                <a:solidFill>
                  <a:schemeClr val="tx1"/>
                </a:solidFill>
                <a:latin typeface="Calibri" panose="020F0502020204030204" pitchFamily="34" charset="0"/>
              </a:rPr>
              <a:t>creator</a:t>
            </a:r>
            <a:endParaRPr lang="nl-NL" sz="1600" dirty="0">
              <a:solidFill>
                <a:schemeClr val="tx1"/>
              </a:solidFill>
              <a:latin typeface="Calibri" panose="020F0502020204030204" pitchFamily="34" charset="0"/>
            </a:endParaRPr>
          </a:p>
        </p:txBody>
      </p:sp>
      <p:sp>
        <p:nvSpPr>
          <p:cNvPr id="14" name="Tekstvak 13">
            <a:extLst>
              <a:ext uri="{FF2B5EF4-FFF2-40B4-BE49-F238E27FC236}">
                <a16:creationId xmlns:a16="http://schemas.microsoft.com/office/drawing/2014/main" id="{BACA4BB1-331E-400E-B761-ACF188843C03}"/>
              </a:ext>
            </a:extLst>
          </p:cNvPr>
          <p:cNvSpPr txBox="1"/>
          <p:nvPr/>
        </p:nvSpPr>
        <p:spPr>
          <a:xfrm>
            <a:off x="6475597" y="3745888"/>
            <a:ext cx="4707193" cy="2092881"/>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err="1">
                <a:solidFill>
                  <a:schemeClr val="tx1"/>
                </a:solidFill>
              </a:rPr>
              <a:t>SDG’s</a:t>
            </a:r>
            <a:r>
              <a:rPr lang="nl-NL" b="1" dirty="0">
                <a:solidFill>
                  <a:schemeClr val="tx1"/>
                </a:solidFill>
              </a:rPr>
              <a:t> </a:t>
            </a:r>
          </a:p>
          <a:p>
            <a:pPr>
              <a:defRPr/>
            </a:pPr>
            <a:r>
              <a:rPr lang="nl-NL" sz="1600" dirty="0">
                <a:solidFill>
                  <a:schemeClr val="tx1"/>
                </a:solidFill>
                <a:latin typeface="Calibri" panose="020F0502020204030204" pitchFamily="34" charset="0"/>
              </a:rPr>
              <a:t>De </a:t>
            </a:r>
            <a:r>
              <a:rPr lang="nl-NL" sz="1600" dirty="0" err="1">
                <a:solidFill>
                  <a:schemeClr val="tx1"/>
                </a:solidFill>
                <a:latin typeface="Calibri" panose="020F0502020204030204" pitchFamily="34" charset="0"/>
              </a:rPr>
              <a:t>sustainable</a:t>
            </a:r>
            <a:r>
              <a:rPr lang="nl-NL" sz="1600" dirty="0">
                <a:solidFill>
                  <a:schemeClr val="tx1"/>
                </a:solidFill>
                <a:latin typeface="Calibri" panose="020F0502020204030204" pitchFamily="34" charset="0"/>
              </a:rPr>
              <a:t> development goals komen in de opleiding Stad en mens sterk terug. De thema’s binnen dit IBS sluiten aan bij de volgende </a:t>
            </a:r>
            <a:r>
              <a:rPr lang="nl-NL" sz="1600" dirty="0" err="1">
                <a:solidFill>
                  <a:schemeClr val="tx1"/>
                </a:solidFill>
                <a:latin typeface="Calibri" panose="020F0502020204030204" pitchFamily="34" charset="0"/>
              </a:rPr>
              <a:t>SDG’s</a:t>
            </a:r>
            <a:r>
              <a:rPr lang="nl-NL" sz="1600" dirty="0">
                <a:solidFill>
                  <a:schemeClr val="tx1"/>
                </a:solidFill>
                <a:latin typeface="Calibri" panose="020F0502020204030204" pitchFamily="34" charset="0"/>
              </a:rPr>
              <a:t>: </a:t>
            </a:r>
          </a:p>
          <a:p>
            <a:pPr>
              <a:defRPr/>
            </a:pPr>
            <a:r>
              <a:rPr lang="nl-NL" sz="1600" dirty="0">
                <a:solidFill>
                  <a:schemeClr val="tx1"/>
                </a:solidFill>
                <a:latin typeface="Calibri" panose="020F0502020204030204" pitchFamily="34" charset="0"/>
              </a:rPr>
              <a:t>4. Kwaliteitsonderwijs</a:t>
            </a:r>
          </a:p>
          <a:p>
            <a:pPr>
              <a:defRPr/>
            </a:pPr>
            <a:r>
              <a:rPr lang="nl-NL" sz="1600" dirty="0">
                <a:solidFill>
                  <a:schemeClr val="tx1"/>
                </a:solidFill>
                <a:latin typeface="Calibri" panose="020F0502020204030204" pitchFamily="34" charset="0"/>
              </a:rPr>
              <a:t>10. Ongelijkheid verminderen</a:t>
            </a:r>
          </a:p>
          <a:p>
            <a:pPr>
              <a:defRPr/>
            </a:pPr>
            <a:r>
              <a:rPr lang="nl-NL" sz="1600" dirty="0">
                <a:solidFill>
                  <a:schemeClr val="tx1"/>
                </a:solidFill>
                <a:latin typeface="Calibri" panose="020F0502020204030204" pitchFamily="34" charset="0"/>
              </a:rPr>
              <a:t>11. Duurzame steden en gemeenschappen</a:t>
            </a:r>
          </a:p>
          <a:p>
            <a:pPr>
              <a:defRPr/>
            </a:pPr>
            <a:r>
              <a:rPr lang="nl-NL" sz="1600" dirty="0">
                <a:solidFill>
                  <a:schemeClr val="tx1"/>
                </a:solidFill>
                <a:latin typeface="Calibri" panose="020F0502020204030204" pitchFamily="34" charset="0"/>
              </a:rPr>
              <a:t>16. Vrede, justitie en sterke publieke diensten</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0327" y="4851299"/>
            <a:ext cx="1398584" cy="1734679"/>
          </a:xfrm>
          <a:prstGeom prst="rect">
            <a:avLst/>
          </a:prstGeom>
        </p:spPr>
      </p:pic>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542704" cy="283154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Kennistoets</a:t>
            </a:r>
          </a:p>
          <a:p>
            <a:pPr eaLnBrk="1" hangingPunct="1">
              <a:spcBef>
                <a:spcPct val="0"/>
              </a:spcBef>
              <a:buFontTx/>
              <a:buNone/>
            </a:pPr>
            <a:endParaRPr lang="nl-NL" altLang="nl-NL" sz="1600" dirty="0">
              <a:latin typeface="+mn-lt"/>
            </a:endParaRPr>
          </a:p>
          <a:p>
            <a:pPr>
              <a:spcBef>
                <a:spcPct val="0"/>
              </a:spcBef>
              <a:buFontTx/>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De begrippenlijst geeft een richtlijn voor de te leren onderwerpen. </a:t>
            </a:r>
          </a:p>
        </p:txBody>
      </p:sp>
      <p:sp>
        <p:nvSpPr>
          <p:cNvPr id="10" name="Tekstvak 9"/>
          <p:cNvSpPr txBox="1">
            <a:spLocks noChangeArrowheads="1"/>
          </p:cNvSpPr>
          <p:nvPr/>
        </p:nvSpPr>
        <p:spPr bwMode="auto">
          <a:xfrm>
            <a:off x="6003636" y="1931084"/>
            <a:ext cx="5961893" cy="358867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a:t>
            </a:r>
          </a:p>
          <a:p>
            <a:pPr>
              <a:spcAft>
                <a:spcPts val="0"/>
              </a:spcAft>
              <a:buNone/>
            </a:pPr>
            <a:r>
              <a:rPr lang="nl-NL" sz="1600" dirty="0">
                <a:latin typeface="+mn-lt"/>
              </a:rPr>
              <a:t>Leerdoel 1</a:t>
            </a:r>
          </a:p>
          <a:p>
            <a:pPr>
              <a:spcBef>
                <a:spcPts val="0"/>
              </a:spcBef>
              <a:buNone/>
            </a:pPr>
            <a:r>
              <a:rPr lang="nl-NL" sz="1600" dirty="0">
                <a:latin typeface="+mn-lt"/>
              </a:rPr>
              <a:t>1.1 Je kunt de aangeboden begrippen voor ‘Lifestyle’ uitleggen en toepassen.</a:t>
            </a:r>
          </a:p>
          <a:p>
            <a:pPr>
              <a:spcBef>
                <a:spcPts val="0"/>
              </a:spcBef>
              <a:buNone/>
            </a:pPr>
            <a:r>
              <a:rPr lang="nl-NL" sz="1600" dirty="0">
                <a:latin typeface="+mn-lt"/>
              </a:rPr>
              <a:t>1.2 Je kunt de aangeboden begrippen voor ‘projectmanagement’ uitleggen en toepassen.</a:t>
            </a:r>
          </a:p>
          <a:p>
            <a:pPr>
              <a:spcBef>
                <a:spcPts val="0"/>
              </a:spcBef>
              <a:buNone/>
            </a:pPr>
            <a:r>
              <a:rPr lang="nl-NL" sz="1600" dirty="0">
                <a:latin typeface="+mn-lt"/>
              </a:rPr>
              <a:t>1.3 Je kunt de aangeboden begrippen voor ‘research’ uitleggen en toepassen.</a:t>
            </a:r>
          </a:p>
          <a:p>
            <a:pPr>
              <a:spcBef>
                <a:spcPts val="0"/>
              </a:spcBef>
              <a:buNone/>
            </a:pPr>
            <a:r>
              <a:rPr lang="nl-NL" sz="1600" dirty="0">
                <a:latin typeface="+mn-lt"/>
              </a:rPr>
              <a:t>1.4 Je kunt de aangeboden begrippen voor ‘communicatie’ uitleggen en toepassen.</a:t>
            </a:r>
          </a:p>
          <a:p>
            <a:pPr>
              <a:spcBef>
                <a:spcPts val="0"/>
              </a:spcBef>
              <a:buNone/>
            </a:pPr>
            <a:r>
              <a:rPr lang="nl-NL" sz="1600" dirty="0">
                <a:latin typeface="+mn-lt"/>
              </a:rPr>
              <a:t>1.5 Je kunt de aangeboden begrippen voor ‘groepsdynamica uitleggen en toepassen.</a:t>
            </a:r>
          </a:p>
          <a:p>
            <a:pPr>
              <a:spcBef>
                <a:spcPts val="0"/>
              </a:spcBef>
              <a:buNone/>
            </a:pPr>
            <a:r>
              <a:rPr lang="nl-NL" sz="1600" dirty="0">
                <a:latin typeface="+mn-lt"/>
              </a:rPr>
              <a:t>1.6 Je kunt de aangeboden begrippen voor ‘gedragsbeïnvloeding’ uitleggen en toepassen.</a:t>
            </a:r>
          </a:p>
        </p:txBody>
      </p:sp>
      <p:sp>
        <p:nvSpPr>
          <p:cNvPr id="13" name="Rechthoek 12"/>
          <p:cNvSpPr/>
          <p:nvPr/>
        </p:nvSpPr>
        <p:spPr>
          <a:xfrm>
            <a:off x="10045194" y="6123543"/>
            <a:ext cx="2146806"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IBS-SEM-DCV-L42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Lifestyle</a:t>
            </a:r>
          </a:p>
        </p:txBody>
      </p:sp>
      <p:pic>
        <p:nvPicPr>
          <p:cNvPr id="15" name="Tijdelijke aanduiding voor inhoud 4">
            <a:extLst>
              <a:ext uri="{FF2B5EF4-FFF2-40B4-BE49-F238E27FC236}">
                <a16:creationId xmlns:a16="http://schemas.microsoft.com/office/drawing/2014/main" id="{45DDFDD8-5B36-4C91-830C-87810729F8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968811" y="1487123"/>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Projectplan</a:t>
            </a:r>
          </a:p>
          <a:p>
            <a:pPr>
              <a:spcBef>
                <a:spcPct val="0"/>
              </a:spcBef>
              <a:buNone/>
            </a:pPr>
            <a:r>
              <a:rPr lang="nl-NL" altLang="nl-NL" sz="1400" dirty="0">
                <a:latin typeface="+mn-lt"/>
              </a:rPr>
              <a:t>Voor het organiseren van de bijeenkomst schrijf je een projectplan</a:t>
            </a:r>
            <a:r>
              <a:rPr lang="nl-NL" sz="1400" dirty="0"/>
              <a:t>. </a:t>
            </a:r>
            <a:r>
              <a:rPr lang="nl-NL" altLang="nl-NL" sz="1400" dirty="0"/>
              <a:t>Met dit projectplan </a:t>
            </a:r>
            <a:r>
              <a:rPr lang="nl-NL" altLang="nl-NL" sz="1400" dirty="0">
                <a:latin typeface="+mn-lt"/>
              </a:rPr>
              <a:t>worden leerdoelen 2, 3, 5 en 6 getoetst. Bij deze leerdoelen horen verschillende succescriteria. </a:t>
            </a:r>
          </a:p>
        </p:txBody>
      </p:sp>
      <p:sp>
        <p:nvSpPr>
          <p:cNvPr id="9" name="Tekstvak 8"/>
          <p:cNvSpPr txBox="1"/>
          <p:nvPr/>
        </p:nvSpPr>
        <p:spPr>
          <a:xfrm>
            <a:off x="968811" y="2706474"/>
            <a:ext cx="4820886"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dirty="0">
                <a:solidFill>
                  <a:schemeClr val="tx1"/>
                </a:solidFill>
              </a:rPr>
              <a:t>Succescriteria leerdoel 2</a:t>
            </a:r>
          </a:p>
          <a:p>
            <a:pPr>
              <a:spcBef>
                <a:spcPts val="0"/>
              </a:spcBef>
            </a:pPr>
            <a:r>
              <a:rPr lang="nl-NL" sz="1400" b="0" dirty="0">
                <a:solidFill>
                  <a:schemeClr val="tx1"/>
                </a:solidFill>
              </a:rPr>
              <a:t>2.1 Je kunt benoemen wie jouw stakeholders zijn.</a:t>
            </a:r>
          </a:p>
          <a:p>
            <a:pPr>
              <a:spcBef>
                <a:spcPts val="0"/>
              </a:spcBef>
            </a:pPr>
            <a:r>
              <a:rPr lang="nl-NL" sz="1400" b="0" dirty="0">
                <a:solidFill>
                  <a:schemeClr val="tx1"/>
                </a:solidFill>
              </a:rPr>
              <a:t>2.2 Je kunt een krachtenveldanalyse maken.</a:t>
            </a:r>
          </a:p>
          <a:p>
            <a:pPr>
              <a:spcBef>
                <a:spcPts val="0"/>
              </a:spcBef>
            </a:pPr>
            <a:r>
              <a:rPr lang="nl-NL" sz="1400" b="0" dirty="0">
                <a:solidFill>
                  <a:schemeClr val="tx1"/>
                </a:solidFill>
              </a:rPr>
              <a:t>2.3 Je kunt een overzicht van de doelgroepen in jouw toegewezen gebied maken. </a:t>
            </a:r>
          </a:p>
          <a:p>
            <a:pPr>
              <a:spcBef>
                <a:spcPts val="0"/>
              </a:spcBef>
            </a:pPr>
            <a:r>
              <a:rPr lang="nl-NL" sz="1400" b="0" dirty="0">
                <a:solidFill>
                  <a:schemeClr val="tx1"/>
                </a:solidFill>
              </a:rPr>
              <a:t>2.4 Je kunt uitleggen hoe je de verbinding tussen de actoren van de stad/het gebied en de community kunt verrijken.</a:t>
            </a:r>
          </a:p>
        </p:txBody>
      </p:sp>
      <p:sp>
        <p:nvSpPr>
          <p:cNvPr id="10" name="Tekstvak 9"/>
          <p:cNvSpPr txBox="1">
            <a:spLocks noChangeArrowheads="1"/>
          </p:cNvSpPr>
          <p:nvPr/>
        </p:nvSpPr>
        <p:spPr bwMode="auto">
          <a:xfrm>
            <a:off x="968811" y="4685545"/>
            <a:ext cx="4820886" cy="120032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3</a:t>
            </a:r>
          </a:p>
          <a:p>
            <a:pPr>
              <a:spcBef>
                <a:spcPts val="0"/>
              </a:spcBef>
              <a:spcAft>
                <a:spcPts val="0"/>
              </a:spcAft>
              <a:buNone/>
            </a:pPr>
            <a:r>
              <a:rPr lang="nl-NL" sz="1400" dirty="0"/>
              <a:t>3.1 Je kunt doormiddel van desk research actuele en urgente thema’s voor jouw community aantonen.</a:t>
            </a:r>
          </a:p>
          <a:p>
            <a:pPr>
              <a:spcBef>
                <a:spcPts val="0"/>
              </a:spcBef>
              <a:spcAft>
                <a:spcPts val="0"/>
              </a:spcAft>
              <a:buNone/>
            </a:pPr>
            <a:r>
              <a:rPr lang="nl-NL" sz="1400" dirty="0"/>
              <a:t>3.2 Je kunt de thema’s koppelen aan de stakeholders in jouw community.</a:t>
            </a:r>
          </a:p>
        </p:txBody>
      </p:sp>
      <p:sp>
        <p:nvSpPr>
          <p:cNvPr id="13" name="Rechthoek 12"/>
          <p:cNvSpPr/>
          <p:nvPr/>
        </p:nvSpPr>
        <p:spPr>
          <a:xfrm>
            <a:off x="10045194" y="6238502"/>
            <a:ext cx="2146806"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IBS-SEM-DCV-L42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a:xfrm>
            <a:off x="838200" y="161560"/>
            <a:ext cx="10515600" cy="1325563"/>
          </a:xfrm>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Lifestyle</a:t>
            </a:r>
          </a:p>
        </p:txBody>
      </p:sp>
      <p:sp>
        <p:nvSpPr>
          <p:cNvPr id="12" name="Tekstvak 11"/>
          <p:cNvSpPr txBox="1">
            <a:spLocks noChangeArrowheads="1"/>
          </p:cNvSpPr>
          <p:nvPr/>
        </p:nvSpPr>
        <p:spPr bwMode="auto">
          <a:xfrm>
            <a:off x="6657289" y="1487123"/>
            <a:ext cx="4955384" cy="227754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5</a:t>
            </a:r>
          </a:p>
          <a:p>
            <a:pPr>
              <a:spcBef>
                <a:spcPts val="0"/>
              </a:spcBef>
              <a:spcAft>
                <a:spcPts val="0"/>
              </a:spcAft>
              <a:buNone/>
            </a:pPr>
            <a:r>
              <a:rPr lang="nl-NL" sz="1400" dirty="0"/>
              <a:t>5.1 Je kunt uit verzamelde gegevens (bijeenkomst) wensen voor jouw stakeholders concluderen.</a:t>
            </a:r>
          </a:p>
          <a:p>
            <a:pPr>
              <a:spcBef>
                <a:spcPts val="0"/>
              </a:spcBef>
              <a:spcAft>
                <a:spcPts val="0"/>
              </a:spcAft>
              <a:buNone/>
            </a:pPr>
            <a:r>
              <a:rPr lang="nl-NL" sz="1400" dirty="0"/>
              <a:t>5.2 Je kunt de huidige situatie voor jouw community in kaart brengen.</a:t>
            </a:r>
          </a:p>
          <a:p>
            <a:pPr>
              <a:spcBef>
                <a:spcPts val="0"/>
              </a:spcBef>
              <a:spcAft>
                <a:spcPts val="0"/>
              </a:spcAft>
              <a:buNone/>
            </a:pPr>
            <a:r>
              <a:rPr lang="nl-NL" sz="1400" dirty="0"/>
              <a:t>5.3 Je kunt de gewenste situatie voor jouw community in kaart brengen.</a:t>
            </a:r>
          </a:p>
          <a:p>
            <a:pPr>
              <a:spcBef>
                <a:spcPts val="0"/>
              </a:spcBef>
              <a:spcAft>
                <a:spcPts val="0"/>
              </a:spcAft>
              <a:buNone/>
            </a:pPr>
            <a:r>
              <a:rPr lang="nl-NL" sz="1400" dirty="0"/>
              <a:t>5.4 Je kunt op basis van opgehaalde informatie prioriteiten bepalen aan de belangen en behoeften.</a:t>
            </a:r>
          </a:p>
          <a:p>
            <a:pPr>
              <a:spcBef>
                <a:spcPts val="0"/>
              </a:spcBef>
              <a:spcAft>
                <a:spcPts val="0"/>
              </a:spcAft>
              <a:buNone/>
            </a:pPr>
            <a:r>
              <a:rPr lang="nl-NL" sz="1400" dirty="0"/>
              <a:t>5.5 Je kunt de opgehaalde informatie verwerken.</a:t>
            </a:r>
          </a:p>
        </p:txBody>
      </p:sp>
      <p:sp>
        <p:nvSpPr>
          <p:cNvPr id="14" name="Tekstvak 13"/>
          <p:cNvSpPr txBox="1">
            <a:spLocks noChangeArrowheads="1"/>
          </p:cNvSpPr>
          <p:nvPr/>
        </p:nvSpPr>
        <p:spPr bwMode="auto">
          <a:xfrm>
            <a:off x="6657289" y="4008437"/>
            <a:ext cx="4955384"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6</a:t>
            </a:r>
          </a:p>
          <a:p>
            <a:pPr>
              <a:spcBef>
                <a:spcPts val="0"/>
              </a:spcBef>
              <a:spcAft>
                <a:spcPts val="0"/>
              </a:spcAft>
              <a:buNone/>
            </a:pPr>
            <a:r>
              <a:rPr lang="nl-NL" sz="1400" dirty="0"/>
              <a:t>6.1 Je kunt op basis van verzamelde informatie over jouw community een passende manier bepalen om hen te bereiken.</a:t>
            </a:r>
          </a:p>
          <a:p>
            <a:pPr>
              <a:spcBef>
                <a:spcPts val="0"/>
              </a:spcBef>
              <a:spcAft>
                <a:spcPts val="0"/>
              </a:spcAft>
              <a:buNone/>
            </a:pPr>
            <a:r>
              <a:rPr lang="nl-NL" sz="1400" dirty="0"/>
              <a:t>6.2 Je kunt een projectplanning met deadlines maken.</a:t>
            </a:r>
          </a:p>
          <a:p>
            <a:pPr>
              <a:spcBef>
                <a:spcPts val="0"/>
              </a:spcBef>
              <a:spcAft>
                <a:spcPts val="0"/>
              </a:spcAft>
              <a:buNone/>
            </a:pPr>
            <a:r>
              <a:rPr lang="nl-NL" sz="1400" dirty="0"/>
              <a:t>6.3 Je kunt een projectplan schrijven.</a:t>
            </a:r>
          </a:p>
          <a:p>
            <a:pPr>
              <a:spcBef>
                <a:spcPts val="0"/>
              </a:spcBef>
              <a:spcAft>
                <a:spcPts val="0"/>
              </a:spcAft>
              <a:buNone/>
            </a:pPr>
            <a:r>
              <a:rPr lang="nl-NL" sz="1400" dirty="0"/>
              <a:t>6.4 Je kunt een draaiboek voor de bijeenkomst opstellen.</a:t>
            </a:r>
          </a:p>
          <a:p>
            <a:pPr>
              <a:spcBef>
                <a:spcPts val="0"/>
              </a:spcBef>
              <a:spcAft>
                <a:spcPts val="0"/>
              </a:spcAft>
              <a:buNone/>
            </a:pPr>
            <a:r>
              <a:rPr lang="nl-NL" sz="1400" dirty="0"/>
              <a:t>6.5 Je kunt een gepaste, digitale uitnodiging maken.</a:t>
            </a:r>
          </a:p>
        </p:txBody>
      </p:sp>
      <p:pic>
        <p:nvPicPr>
          <p:cNvPr id="15" name="Tijdelijke aanduiding voor inhoud 4">
            <a:extLst>
              <a:ext uri="{FF2B5EF4-FFF2-40B4-BE49-F238E27FC236}">
                <a16:creationId xmlns:a16="http://schemas.microsoft.com/office/drawing/2014/main" id="{D07C0603-23BC-4392-8BA6-0DF4EEDC8B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045194" y="6137988"/>
            <a:ext cx="2146806"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IBS-SEM-DCV-L42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5567" y="2497394"/>
            <a:ext cx="1369054" cy="1369054"/>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855974" y="3971216"/>
            <a:ext cx="3726426" cy="160043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Projectplan</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pic>
        <p:nvPicPr>
          <p:cNvPr id="12" name="Afbeelding 11">
            <a:extLst>
              <a:ext uri="{FF2B5EF4-FFF2-40B4-BE49-F238E27FC236}">
                <a16:creationId xmlns:a16="http://schemas.microsoft.com/office/drawing/2014/main" id="{843F946F-ACD9-4F75-ABEC-937D44E36E52}"/>
              </a:ext>
            </a:extLst>
          </p:cNvPr>
          <p:cNvPicPr>
            <a:picLocks noChangeAspect="1"/>
          </p:cNvPicPr>
          <p:nvPr/>
        </p:nvPicPr>
        <p:blipFill>
          <a:blip r:embed="rId3"/>
          <a:stretch>
            <a:fillRect/>
          </a:stretch>
        </p:blipFill>
        <p:spPr>
          <a:xfrm>
            <a:off x="472888" y="53840"/>
            <a:ext cx="6619875" cy="6553200"/>
          </a:xfrm>
          <a:prstGeom prst="rect">
            <a:avLst/>
          </a:prstGeom>
        </p:spPr>
      </p:pic>
      <p:pic>
        <p:nvPicPr>
          <p:cNvPr id="13" name="Tijdelijke aanduiding voor inhoud 4">
            <a:extLst>
              <a:ext uri="{FF2B5EF4-FFF2-40B4-BE49-F238E27FC236}">
                <a16:creationId xmlns:a16="http://schemas.microsoft.com/office/drawing/2014/main" id="{3F3CE5A0-B281-4F3C-8388-EE0B4A2447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610446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Reflectie</a:t>
            </a:r>
          </a:p>
          <a:p>
            <a:pPr>
              <a:spcBef>
                <a:spcPct val="0"/>
              </a:spcBef>
              <a:buNone/>
            </a:pPr>
            <a:r>
              <a:rPr lang="nl-NL" altLang="nl-NL" sz="1600" dirty="0">
                <a:latin typeface="+mn-lt"/>
              </a:rPr>
              <a:t>Gedurende de periode focus je op je eigen leerdoel met betrekking op communicatie. Je reflecteert op je eigen ontwikkeling aan het einde van de periode. Met deze reflectie wordt leerdoel 4 getoetst. </a:t>
            </a:r>
          </a:p>
        </p:txBody>
      </p:sp>
      <p:sp>
        <p:nvSpPr>
          <p:cNvPr id="11" name="Rechthoek 10"/>
          <p:cNvSpPr/>
          <p:nvPr/>
        </p:nvSpPr>
        <p:spPr>
          <a:xfrm>
            <a:off x="10045194" y="6099257"/>
            <a:ext cx="2146806"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IBS-SEM-DCV-L42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3" name="Titel 1"/>
          <p:cNvSpPr>
            <a:spLocks noGrp="1"/>
          </p:cNvSpPr>
          <p:nvPr>
            <p:ph type="title"/>
          </p:nvPr>
        </p:nvSpPr>
        <p:spPr>
          <a:xfrm>
            <a:off x="838200" y="389411"/>
            <a:ext cx="10515600" cy="1325563"/>
          </a:xfrm>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Lifestyle</a:t>
            </a:r>
          </a:p>
        </p:txBody>
      </p:sp>
      <p:sp>
        <p:nvSpPr>
          <p:cNvPr id="9" name="Tijdelijke aanduiding voor inhoud 4"/>
          <p:cNvSpPr txBox="1">
            <a:spLocks noChangeArrowheads="1"/>
          </p:cNvSpPr>
          <p:nvPr/>
        </p:nvSpPr>
        <p:spPr bwMode="auto">
          <a:xfrm>
            <a:off x="838199" y="3319086"/>
            <a:ext cx="6104467" cy="2308324"/>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dirty="0">
                <a:latin typeface="+mn-lt"/>
              </a:rPr>
              <a:t>Succescriteria</a:t>
            </a:r>
          </a:p>
          <a:p>
            <a:pPr>
              <a:buFont typeface="Arial" panose="020B0604020202020204" pitchFamily="34" charset="0"/>
              <a:buNone/>
            </a:pPr>
            <a:r>
              <a:rPr lang="nl-NL" sz="1600" dirty="0">
                <a:latin typeface="+mn-lt"/>
              </a:rPr>
              <a:t>Leerdoel 4</a:t>
            </a:r>
          </a:p>
          <a:p>
            <a:pPr marL="0" indent="0">
              <a:lnSpc>
                <a:spcPct val="100000"/>
              </a:lnSpc>
              <a:spcBef>
                <a:spcPts val="0"/>
              </a:spcBef>
              <a:spcAft>
                <a:spcPts val="0"/>
              </a:spcAft>
              <a:buNone/>
            </a:pPr>
            <a:r>
              <a:rPr lang="nl-NL" sz="1600" dirty="0">
                <a:latin typeface="+mn-lt"/>
              </a:rPr>
              <a:t>4.1 Je kunt een persoonlijk leerdoel formuleren. </a:t>
            </a:r>
          </a:p>
          <a:p>
            <a:pPr marL="0" indent="0">
              <a:lnSpc>
                <a:spcPct val="100000"/>
              </a:lnSpc>
              <a:spcBef>
                <a:spcPts val="0"/>
              </a:spcBef>
              <a:spcAft>
                <a:spcPts val="0"/>
              </a:spcAft>
              <a:buNone/>
            </a:pPr>
            <a:r>
              <a:rPr lang="nl-NL" sz="1600" dirty="0">
                <a:latin typeface="+mn-lt"/>
              </a:rPr>
              <a:t>4.2 Je kunt in je communicatie gebruik maken van luisteren, samenvatten en doorvragen. </a:t>
            </a:r>
          </a:p>
          <a:p>
            <a:pPr marL="0" indent="0">
              <a:lnSpc>
                <a:spcPct val="100000"/>
              </a:lnSpc>
              <a:spcBef>
                <a:spcPts val="0"/>
              </a:spcBef>
              <a:spcAft>
                <a:spcPts val="0"/>
              </a:spcAft>
              <a:buNone/>
            </a:pPr>
            <a:r>
              <a:rPr lang="nl-NL" sz="1600" dirty="0">
                <a:latin typeface="+mn-lt"/>
              </a:rPr>
              <a:t>4.3 Je kunt hoofd- en bijzaken onderscheiden. </a:t>
            </a:r>
          </a:p>
          <a:p>
            <a:pPr marL="0" indent="0">
              <a:lnSpc>
                <a:spcPct val="100000"/>
              </a:lnSpc>
              <a:spcBef>
                <a:spcPts val="0"/>
              </a:spcBef>
              <a:spcAft>
                <a:spcPts val="0"/>
              </a:spcAft>
              <a:buNone/>
            </a:pPr>
            <a:r>
              <a:rPr lang="nl-NL" sz="1600" dirty="0">
                <a:latin typeface="+mn-lt"/>
              </a:rPr>
              <a:t>4.4 Je kunt toegepaste gesprekstechnieken theoretisch onderbouwen. </a:t>
            </a:r>
          </a:p>
          <a:p>
            <a:pPr marL="0" indent="0">
              <a:lnSpc>
                <a:spcPct val="100000"/>
              </a:lnSpc>
              <a:spcBef>
                <a:spcPts val="0"/>
              </a:spcBef>
              <a:spcAft>
                <a:spcPts val="0"/>
              </a:spcAft>
              <a:buNone/>
            </a:pPr>
            <a:r>
              <a:rPr lang="nl-NL" sz="1600" dirty="0">
                <a:latin typeface="+mn-lt"/>
              </a:rPr>
              <a:t>4.5 Je kunt enthousiasmeren en motiveren. </a:t>
            </a:r>
          </a:p>
          <a:p>
            <a:pPr marL="0" indent="0">
              <a:lnSpc>
                <a:spcPct val="100000"/>
              </a:lnSpc>
              <a:spcBef>
                <a:spcPts val="0"/>
              </a:spcBef>
              <a:spcAft>
                <a:spcPts val="0"/>
              </a:spcAft>
              <a:buNone/>
            </a:pPr>
            <a:r>
              <a:rPr lang="nl-NL" sz="1600" dirty="0">
                <a:latin typeface="+mn-lt"/>
              </a:rPr>
              <a:t>4.6 Je kunt reflecteren volgens de STARR-methode.</a:t>
            </a:r>
          </a:p>
        </p:txBody>
      </p:sp>
      <p:pic>
        <p:nvPicPr>
          <p:cNvPr id="1026"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5260" y="1390293"/>
            <a:ext cx="3520270" cy="2195595"/>
          </a:xfrm>
          <a:prstGeom prst="rect">
            <a:avLst/>
          </a:prstGeom>
          <a:noFill/>
          <a:extLst>
            <a:ext uri="{909E8E84-426E-40DD-AFC4-6F175D3DCCD1}">
              <a14:hiddenFill xmlns:a14="http://schemas.microsoft.com/office/drawing/2010/main">
                <a:solidFill>
                  <a:srgbClr val="FFFFFF"/>
                </a:solidFill>
              </a14:hiddenFill>
            </a:ext>
          </a:extLst>
        </p:spPr>
      </p:pic>
      <p:pic>
        <p:nvPicPr>
          <p:cNvPr id="10" name="Tijdelijke aanduiding voor inhoud 4">
            <a:extLst>
              <a:ext uri="{FF2B5EF4-FFF2-40B4-BE49-F238E27FC236}">
                <a16:creationId xmlns:a16="http://schemas.microsoft.com/office/drawing/2014/main" id="{299E0AE0-A808-4494-B3E4-EBF43023E5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E16CBE-930E-4183-8169-D98C25B0B843}">
  <ds:schemaRefs>
    <ds:schemaRef ds:uri="http://schemas.microsoft.com/sharepoint/v3/contenttype/forms"/>
  </ds:schemaRefs>
</ds:datastoreItem>
</file>

<file path=customXml/itemProps2.xml><?xml version="1.0" encoding="utf-8"?>
<ds:datastoreItem xmlns:ds="http://schemas.openxmlformats.org/officeDocument/2006/customXml" ds:itemID="{CDBEB7CB-2439-4E96-AD5C-1EC316B3154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705452C-E108-4439-8BAB-4EFDE02662D7}"/>
</file>

<file path=docProps/app.xml><?xml version="1.0" encoding="utf-8"?>
<Properties xmlns="http://schemas.openxmlformats.org/officeDocument/2006/extended-properties" xmlns:vt="http://schemas.openxmlformats.org/officeDocument/2006/docPropsVTypes">
  <TotalTime>11</TotalTime>
  <Words>1039</Words>
  <Application>Microsoft Office PowerPoint</Application>
  <PresentationFormat>Breedbeeld</PresentationFormat>
  <Paragraphs>123</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IBS De community verbonden Specialisatie Lifestyle</vt:lpstr>
      <vt:lpstr>IBS De community verbonden Specialisatie Lifestyle</vt:lpstr>
      <vt:lpstr>IBS De community verbonden Specialisatie Lifestyle</vt:lpstr>
      <vt:lpstr>IBS De community verbonden Specialisatie Lifestyle</vt:lpstr>
      <vt:lpstr>IBS De community verbonden Specialisatie Lifestyle</vt:lpstr>
      <vt:lpstr>PowerPoint-presentatie</vt:lpstr>
      <vt:lpstr>IBS De community verbonden Specialisatie Lifestyle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2021-07-22T12:58:55Z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